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1" r:id="rId4"/>
    <p:sldId id="262" r:id="rId5"/>
    <p:sldId id="265" r:id="rId6"/>
    <p:sldId id="322" r:id="rId7"/>
    <p:sldId id="323" r:id="rId8"/>
    <p:sldId id="330" r:id="rId9"/>
    <p:sldId id="320" r:id="rId10"/>
    <p:sldId id="264" r:id="rId11"/>
    <p:sldId id="324" r:id="rId12"/>
    <p:sldId id="325" r:id="rId13"/>
    <p:sldId id="326" r:id="rId14"/>
    <p:sldId id="327" r:id="rId15"/>
    <p:sldId id="329" r:id="rId16"/>
    <p:sldId id="328" r:id="rId17"/>
    <p:sldId id="281" r:id="rId18"/>
    <p:sldId id="319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DengXian Light" panose="02010600030101010101" pitchFamily="2" charset="-122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B3"/>
    <a:srgbClr val="008E9A"/>
    <a:srgbClr val="1EAEA4"/>
    <a:srgbClr val="00A2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95083" autoAdjust="0"/>
  </p:normalViewPr>
  <p:slideViewPr>
    <p:cSldViewPr snapToGrid="0" showGuides="1">
      <p:cViewPr varScale="1">
        <p:scale>
          <a:sx n="106" d="100"/>
          <a:sy n="106" d="100"/>
        </p:scale>
        <p:origin x="168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ED339-837E-44A9-B723-DBF766F40A83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D5337-4865-49F6-A14B-8AB235350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1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D5337-4865-49F6-A14B-8AB23535011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786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D5337-4865-49F6-A14B-8AB23535011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02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D5337-4865-49F6-A14B-8AB23535011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62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70B05-8BAD-4824-94F7-D3FB3B677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F76FB6-CAF2-473B-936F-51BC20A14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EC8A66-1E10-4B39-8FB8-CCC6E5BD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14C446-E484-449A-BDC1-AA8B621C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DA39DD-1AD7-4495-83F8-679DF9D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5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412C5-5647-478C-9242-C97A416A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0215CC-8BC8-4303-AAC8-AFD116F22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50FB2-BBE3-4DB8-9B15-B3A22610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6456E1-569B-4B6B-80A1-68BD5B6E9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E8A99-3D2C-4185-9018-4C8988FE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726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4450D3-55E0-41FD-9ADD-4F706A117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8A18D2-6C25-4647-BE69-1F4CB82BB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559B03-A79E-41ED-808B-7F2F0D2A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F598A-4297-43DB-BDED-C3D3C189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19970C-5508-40C2-9C40-75199C85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552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AD28CE3-99CA-4D03-B51C-1DE2CF8B0B5C}"/>
              </a:ext>
            </a:extLst>
          </p:cNvPr>
          <p:cNvSpPr/>
          <p:nvPr userDrawn="1"/>
        </p:nvSpPr>
        <p:spPr>
          <a:xfrm>
            <a:off x="7235134" y="1238250"/>
            <a:ext cx="1237957" cy="1237957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C15B46-DA28-4FA0-8D0F-68EA128B09AD}"/>
              </a:ext>
            </a:extLst>
          </p:cNvPr>
          <p:cNvSpPr/>
          <p:nvPr userDrawn="1"/>
        </p:nvSpPr>
        <p:spPr>
          <a:xfrm>
            <a:off x="8473020" y="2462161"/>
            <a:ext cx="1237957" cy="1237957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72014B-6086-49E6-8600-94F75B4C61D5}"/>
              </a:ext>
            </a:extLst>
          </p:cNvPr>
          <p:cNvSpPr/>
          <p:nvPr userDrawn="1"/>
        </p:nvSpPr>
        <p:spPr>
          <a:xfrm>
            <a:off x="9711359" y="1238249"/>
            <a:ext cx="1237957" cy="1237957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DC9F75-FBF4-4250-9D51-BAFF404F8549}"/>
              </a:ext>
            </a:extLst>
          </p:cNvPr>
          <p:cNvSpPr/>
          <p:nvPr userDrawn="1"/>
        </p:nvSpPr>
        <p:spPr>
          <a:xfrm>
            <a:off x="10954043" y="0"/>
            <a:ext cx="1237957" cy="1237957"/>
          </a:xfrm>
          <a:prstGeom prst="rect">
            <a:avLst/>
          </a:prstGeom>
          <a:solidFill>
            <a:srgbClr val="008E9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EBB7FC-E8BC-419C-A4EE-E99AA747E380}"/>
              </a:ext>
            </a:extLst>
          </p:cNvPr>
          <p:cNvSpPr/>
          <p:nvPr userDrawn="1"/>
        </p:nvSpPr>
        <p:spPr>
          <a:xfrm>
            <a:off x="9706424" y="3698705"/>
            <a:ext cx="1237957" cy="1237957"/>
          </a:xfrm>
          <a:prstGeom prst="rect">
            <a:avLst/>
          </a:prstGeom>
          <a:solidFill>
            <a:srgbClr val="1EAE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C48162-465B-4D03-A50C-336E701DD2AA}"/>
              </a:ext>
            </a:extLst>
          </p:cNvPr>
          <p:cNvSpPr/>
          <p:nvPr userDrawn="1"/>
        </p:nvSpPr>
        <p:spPr>
          <a:xfrm>
            <a:off x="6002215" y="0"/>
            <a:ext cx="1237957" cy="1237957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591084-E2D6-41D8-9757-8C62946A4610}"/>
              </a:ext>
            </a:extLst>
          </p:cNvPr>
          <p:cNvSpPr/>
          <p:nvPr userDrawn="1"/>
        </p:nvSpPr>
        <p:spPr>
          <a:xfrm>
            <a:off x="8478129" y="0"/>
            <a:ext cx="1237957" cy="1237957"/>
          </a:xfrm>
          <a:prstGeom prst="rect">
            <a:avLst/>
          </a:prstGeom>
          <a:solidFill>
            <a:srgbClr val="1EAE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2A12A17-0548-4669-B11D-082E1E6938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0819" y="-7402"/>
            <a:ext cx="1236662" cy="1238250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12B8DCCE-C659-47C1-8172-C89DBBB379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948863" y="2466171"/>
            <a:ext cx="1236662" cy="1238250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B45859BB-9123-45A1-894E-5D39B579CD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48863" y="4926920"/>
            <a:ext cx="1236662" cy="1238250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332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20E7411-1D2B-4209-A4A2-0F75E287B6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86625" y="842962"/>
            <a:ext cx="4114801" cy="5186362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23335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FFC8820B-149D-4704-AC96-5CDE8A39CF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8665" y="614362"/>
            <a:ext cx="10744200" cy="27860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474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B390235-5444-4781-ABA5-29B48F31AA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8675" y="1114425"/>
            <a:ext cx="4600575" cy="5000625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999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B33FC94-D991-422A-A67F-478351BF01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29563" y="0"/>
            <a:ext cx="4262437" cy="6858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277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5F7A44F3-A49B-4BAA-90F1-3A3F7F6F8E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86588" y="1171576"/>
            <a:ext cx="3100388" cy="4557714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1092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5A974BBD-E9C7-449D-B863-24755F97DD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5812" y="1300163"/>
            <a:ext cx="2833688" cy="45005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69D3951F-5797-46A8-83CB-85164F07D2B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52862" y="1300163"/>
            <a:ext cx="2833688" cy="45005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136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F0E119A-6235-452E-A2AD-6396C8790F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8437" y="3600450"/>
            <a:ext cx="2357437" cy="235743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D04A42C8-670E-41CC-9895-78F0C98A0ED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72562" y="3600450"/>
            <a:ext cx="2357437" cy="235743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8E44BE08-87A2-4253-A16A-B2CF5005F13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48437" y="1100138"/>
            <a:ext cx="2357437" cy="235743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23C49D60-B6B7-4136-8DD5-1B1AF28CCD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72562" y="1100138"/>
            <a:ext cx="2357437" cy="235743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79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7C2EF-0A8E-4E6B-A63D-203AB3A5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15AD8-B1E7-4466-8984-2A64C0C9C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E2E39-FD5A-4340-AA62-181720AD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AB3F4-8F2C-4E87-B40A-5D6369000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9422F5-19B6-4637-A5FA-B8F5A177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142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9841A9C6-0BFD-424E-B1D0-38DA129F26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71863"/>
            <a:ext cx="12192000" cy="338613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462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06039E7-BAF4-4A1E-95E3-1942817C58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3038" y="585788"/>
            <a:ext cx="4300537" cy="272891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8404AC8D-0BD8-4802-B802-0DE0044D77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43038" y="3552825"/>
            <a:ext cx="4300537" cy="272891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3008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0FEFB19F-23E1-4A74-ADEB-1B5DFB92F0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53662" y="0"/>
            <a:ext cx="3938337" cy="6858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3786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01241CC3-D6F3-2847-9083-BD2378B424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7119" y="1589995"/>
            <a:ext cx="2971717" cy="2983832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A0D3EBB4-979C-924D-9811-C453F69269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96287" y="1589995"/>
            <a:ext cx="2971717" cy="2983832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68EF3A21-F958-6045-B50C-83D312DCC53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05455" y="1589995"/>
            <a:ext cx="2971717" cy="2983832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796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359905F3-58B2-B34F-A88B-85E7077BE4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4867" y="1607127"/>
            <a:ext cx="3339523" cy="450272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E09566B7-36C3-0849-BB7E-131426DEC8B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32039" y="1607127"/>
            <a:ext cx="3339523" cy="450272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553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3A513AD-3BDF-AF44-9B7B-59DBEE9C68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450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7BD8B01-C204-4A43-B5D6-931B2446D6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55714" y="1427014"/>
            <a:ext cx="1891146" cy="1891146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E1CBD980-9C90-EC4E-BEDF-6F61678F04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91096" y="1427014"/>
            <a:ext cx="1891146" cy="1891146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5E01436-0A3D-FB43-A74B-570A45D5D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6478" y="1427014"/>
            <a:ext cx="1891146" cy="1891146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734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881A111E-E840-9D44-B08F-8FD96736C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2079" y="2001657"/>
            <a:ext cx="2854686" cy="2854686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endParaRPr kumimoji="1" lang="en-US" altLang="zh-CN" dirty="0"/>
          </a:p>
          <a:p>
            <a:endParaRPr kumimoji="1"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512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22C6D94-4D43-214A-BF07-F5BDD8A85F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05888" y="2673350"/>
            <a:ext cx="2465387" cy="34083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51F5F382-A070-0E4C-B371-784414F170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1527" y="2673350"/>
            <a:ext cx="2465387" cy="34083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B6620E1B-B8B8-954B-BE85-4790ECC81F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30613" y="2673349"/>
            <a:ext cx="2465387" cy="34083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47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B09DF-F260-462B-BF4C-EF8D1A3A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6D1E25-B1B2-458B-B1A2-3F4F86C1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3E52B8-39E8-4A3C-94CF-31F823A0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82F46-0399-46EE-8A5B-5EE239A0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A5F34-0118-4FC7-A832-8B307C0F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21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7FA5A-BEC7-41C1-820B-8328AEF8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D7837-5DD8-48DA-82C9-AA2797461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D4A977-C080-41D0-8651-D68C3BE0F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0383B0-F289-4B75-9BA4-46BA509B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E7794B-DF5B-4199-B178-404222B06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1CF44B-0FCC-430C-A0F5-90C014CD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2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A5A3F-84A4-4DC3-8E58-0A4C8A227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A25902-DC45-4670-8427-F6383759A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DAF7A0-D94D-469F-B38F-E1A50032C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9E0581-E0E5-4D7F-9F8E-E06C8CF9FB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B7AAB0-F8D4-444B-A14F-1D550BEC1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6FE5E9-BE05-4DC6-BB62-96FCA823B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868F7E-01EE-47A1-AFF3-5D350040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9570FC-F1F2-4586-8CEF-316B7EDC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39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54D7D-E1D4-4727-8670-945C227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A92D8D-BC6F-4F00-A4C0-8DF2FEFB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C2303A-8EF9-4B29-A5B8-10992DAF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8FDACB-63B4-489A-8339-13E151CB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C64D6E-69A9-4D49-9F8B-216F2C3B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D2FF08-7208-4836-A5F5-39313863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26B1AC-7DF0-436A-B133-FF377EC8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00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8BE81-3AFC-4875-AD76-D3F5F569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05A1CF-B7D1-4DC6-9B91-D80A55499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DB7E6D-DC50-4A60-8DD8-2AB031F68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D62932-751E-42C8-A40C-B7AA072A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0B1A9A-6E8B-4F1D-9769-83972F05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9BF0EC-FAF9-42BE-881B-5F97584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296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F69ED-C058-481C-82A3-4D54AE1F9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04E1C33-9B85-4E3B-9462-5A48E2408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76FAFF-AC51-4F21-9A9C-8ABDCF145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7E2B06-169B-4B38-9939-F8D6636D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1CF591-B104-4966-85C3-D1452728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3A2436-D1F4-4293-B5DC-C33F10F8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7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7CF865-759B-48FA-84CB-9332D7639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095664-0B15-4A62-B208-27029928D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7116CC-5656-4C3B-9B97-C55B5ED1B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11BA-80D2-4769-86B9-CEB574A01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671FD-9E00-4EFE-A397-5B66910AC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2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D99FEFB-B3F0-46CE-9938-8799BD58F17A}"/>
              </a:ext>
            </a:extLst>
          </p:cNvPr>
          <p:cNvSpPr/>
          <p:nvPr/>
        </p:nvSpPr>
        <p:spPr>
          <a:xfrm>
            <a:off x="7610281" y="1133906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7DF006-53C6-4C5B-BF55-FB1FCEB3A73A}"/>
              </a:ext>
            </a:extLst>
          </p:cNvPr>
          <p:cNvSpPr/>
          <p:nvPr/>
        </p:nvSpPr>
        <p:spPr>
          <a:xfrm>
            <a:off x="8755710" y="2279336"/>
            <a:ext cx="1145430" cy="1145429"/>
          </a:xfrm>
          <a:prstGeom prst="rect">
            <a:avLst/>
          </a:prstGeom>
          <a:solidFill>
            <a:srgbClr val="00A8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D5F5A2-FFA2-4BAC-8EEC-C4353367C794}"/>
              </a:ext>
            </a:extLst>
          </p:cNvPr>
          <p:cNvSpPr/>
          <p:nvPr/>
        </p:nvSpPr>
        <p:spPr>
          <a:xfrm>
            <a:off x="9901140" y="1133906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D0EF46-87AF-47BD-92A6-A4E8EA880BFC}"/>
              </a:ext>
            </a:extLst>
          </p:cNvPr>
          <p:cNvSpPr/>
          <p:nvPr/>
        </p:nvSpPr>
        <p:spPr>
          <a:xfrm>
            <a:off x="11046569" y="0"/>
            <a:ext cx="1145430" cy="1145429"/>
          </a:xfrm>
          <a:prstGeom prst="rect">
            <a:avLst/>
          </a:prstGeom>
          <a:solidFill>
            <a:srgbClr val="00A8B3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912258-C561-4489-93C1-55142181868F}"/>
              </a:ext>
            </a:extLst>
          </p:cNvPr>
          <p:cNvSpPr/>
          <p:nvPr/>
        </p:nvSpPr>
        <p:spPr>
          <a:xfrm>
            <a:off x="9901140" y="3413242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97895B-C0DE-4C81-926E-47F1B4C17289}"/>
              </a:ext>
            </a:extLst>
          </p:cNvPr>
          <p:cNvSpPr/>
          <p:nvPr/>
        </p:nvSpPr>
        <p:spPr>
          <a:xfrm>
            <a:off x="6464851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E60C14-6F1B-4D03-8091-33684832CFCF}"/>
              </a:ext>
            </a:extLst>
          </p:cNvPr>
          <p:cNvSpPr/>
          <p:nvPr/>
        </p:nvSpPr>
        <p:spPr>
          <a:xfrm>
            <a:off x="11046569" y="4558672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45E824-86E1-4996-B058-A08CC7131A96}"/>
              </a:ext>
            </a:extLst>
          </p:cNvPr>
          <p:cNvSpPr/>
          <p:nvPr/>
        </p:nvSpPr>
        <p:spPr>
          <a:xfrm>
            <a:off x="8755710" y="0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2140D2-E24C-4DDE-B2DD-3D53F9705D87}"/>
              </a:ext>
            </a:extLst>
          </p:cNvPr>
          <p:cNvSpPr/>
          <p:nvPr/>
        </p:nvSpPr>
        <p:spPr>
          <a:xfrm>
            <a:off x="11576404" y="3413242"/>
            <a:ext cx="615595" cy="615595"/>
          </a:xfrm>
          <a:prstGeom prst="rect">
            <a:avLst/>
          </a:prstGeom>
          <a:solidFill>
            <a:srgbClr val="00A8B3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0FCDB5-B3B7-44EE-852D-DBED39C7A852}"/>
              </a:ext>
            </a:extLst>
          </p:cNvPr>
          <p:cNvSpPr/>
          <p:nvPr/>
        </p:nvSpPr>
        <p:spPr>
          <a:xfrm>
            <a:off x="11046569" y="2267813"/>
            <a:ext cx="529834" cy="529834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19A651-9523-4936-8C64-5A2EDF39AD87}"/>
              </a:ext>
            </a:extLst>
          </p:cNvPr>
          <p:cNvSpPr/>
          <p:nvPr/>
        </p:nvSpPr>
        <p:spPr>
          <a:xfrm>
            <a:off x="5849256" y="1133906"/>
            <a:ext cx="615595" cy="615595"/>
          </a:xfrm>
          <a:prstGeom prst="rect">
            <a:avLst/>
          </a:prstGeom>
          <a:solidFill>
            <a:srgbClr val="00A8B3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A53F06-B48C-4E2D-B112-4C2301C5598B}"/>
              </a:ext>
            </a:extLst>
          </p:cNvPr>
          <p:cNvSpPr txBox="1"/>
          <p:nvPr/>
        </p:nvSpPr>
        <p:spPr>
          <a:xfrm>
            <a:off x="1001486" y="3110318"/>
            <a:ext cx="5840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latin typeface="Arial" panose="020B0604020202020204" pitchFamily="34" charset="0"/>
                <a:cs typeface="Arial" panose="020B0604020202020204" pitchFamily="34" charset="0"/>
              </a:rPr>
              <a:t>BE SHOP</a:t>
            </a:r>
          </a:p>
        </p:txBody>
      </p:sp>
      <p:sp>
        <p:nvSpPr>
          <p:cNvPr id="19" name="文本框 16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>
            <a:extLst>
              <a:ext uri="{FF2B5EF4-FFF2-40B4-BE49-F238E27FC236}">
                <a16:creationId xmlns:a16="http://schemas.microsoft.com/office/drawing/2014/main" id="{CD73EB71-768F-48E0-BF9D-572B2F9494C5}"/>
              </a:ext>
            </a:extLst>
          </p:cNvPr>
          <p:cNvSpPr txBox="1"/>
          <p:nvPr/>
        </p:nvSpPr>
        <p:spPr>
          <a:xfrm>
            <a:off x="1077686" y="2883407"/>
            <a:ext cx="584022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" i="1" spc="400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 A SHOP!HAVE MY CHANNEL!</a:t>
            </a:r>
            <a:endParaRPr lang="zh-CN" altLang="en-US" sz="1333" i="1" spc="400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1FAAB-E6A3-4BDE-B30C-7516DF9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7212" y="260603"/>
            <a:ext cx="22764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4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6012E0-F152-4E02-A737-5E9B85A53123}"/>
              </a:ext>
            </a:extLst>
          </p:cNvPr>
          <p:cNvSpPr/>
          <p:nvPr/>
        </p:nvSpPr>
        <p:spPr>
          <a:xfrm>
            <a:off x="4063226" y="3022168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55386B1-A086-4C6F-90CA-1658F5736094}"/>
              </a:ext>
            </a:extLst>
          </p:cNvPr>
          <p:cNvSpPr txBox="1"/>
          <p:nvPr/>
        </p:nvSpPr>
        <p:spPr>
          <a:xfrm>
            <a:off x="3255580" y="5143822"/>
            <a:ext cx="2752720" cy="3521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Arial"/>
              </a:rPr>
              <a:t>로그인</a:t>
            </a:r>
            <a:endParaRPr lang="en-US" sz="1400" b="1" dirty="0">
              <a:latin typeface="+mn-ea"/>
              <a:cs typeface="Arial"/>
            </a:endParaRPr>
          </a:p>
        </p:txBody>
      </p:sp>
      <p:sp>
        <p:nvSpPr>
          <p:cNvPr id="6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4BD17B9-95FC-4390-8F67-DFFD5B723182}"/>
              </a:ext>
            </a:extLst>
          </p:cNvPr>
          <p:cNvSpPr txBox="1"/>
          <p:nvPr/>
        </p:nvSpPr>
        <p:spPr>
          <a:xfrm>
            <a:off x="3266465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LOGIN </a:t>
            </a:r>
          </a:p>
        </p:txBody>
      </p:sp>
      <p:sp>
        <p:nvSpPr>
          <p:cNvPr id="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FE5D71E2-844A-4906-A465-6A4BAEE309FF}"/>
              </a:ext>
            </a:extLst>
          </p:cNvPr>
          <p:cNvSpPr txBox="1"/>
          <p:nvPr/>
        </p:nvSpPr>
        <p:spPr>
          <a:xfrm>
            <a:off x="9201684" y="5147002"/>
            <a:ext cx="2752720" cy="3521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latin typeface="+mn-ea"/>
                <a:cs typeface="Arial"/>
              </a:rPr>
              <a:t>메인페이지</a:t>
            </a:r>
            <a:endParaRPr lang="en-US" sz="1400" b="1" dirty="0">
              <a:latin typeface="+mn-ea"/>
              <a:cs typeface="Arial"/>
            </a:endParaRPr>
          </a:p>
        </p:txBody>
      </p:sp>
      <p:sp>
        <p:nvSpPr>
          <p:cNvPr id="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833EA1AD-9348-4C66-A232-1EAFBB2C9BE7}"/>
              </a:ext>
            </a:extLst>
          </p:cNvPr>
          <p:cNvSpPr txBox="1"/>
          <p:nvPr/>
        </p:nvSpPr>
        <p:spPr>
          <a:xfrm>
            <a:off x="9212569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MAIN</a:t>
            </a:r>
          </a:p>
        </p:txBody>
      </p:sp>
      <p:sp>
        <p:nvSpPr>
          <p:cNvPr id="9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A3112CE-97A1-45AD-9DE8-574F07028844}"/>
              </a:ext>
            </a:extLst>
          </p:cNvPr>
          <p:cNvSpPr txBox="1"/>
          <p:nvPr/>
        </p:nvSpPr>
        <p:spPr>
          <a:xfrm>
            <a:off x="275338" y="5143822"/>
            <a:ext cx="2752720" cy="3521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Arial"/>
              </a:rPr>
              <a:t>회원가입</a:t>
            </a:r>
            <a:endParaRPr lang="en-US" sz="1400" b="1" dirty="0">
              <a:latin typeface="+mn-ea"/>
              <a:cs typeface="Arial"/>
            </a:endParaRPr>
          </a:p>
        </p:txBody>
      </p:sp>
      <p:sp>
        <p:nvSpPr>
          <p:cNvPr id="10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5328AC10-680F-43ED-BEBA-002C4A6C2538}"/>
              </a:ext>
            </a:extLst>
          </p:cNvPr>
          <p:cNvSpPr txBox="1"/>
          <p:nvPr/>
        </p:nvSpPr>
        <p:spPr>
          <a:xfrm>
            <a:off x="276572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JOIN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6C95558F-D041-4A77-9977-BF2F6362A387}"/>
              </a:ext>
            </a:extLst>
          </p:cNvPr>
          <p:cNvSpPr/>
          <p:nvPr/>
        </p:nvSpPr>
        <p:spPr>
          <a:xfrm>
            <a:off x="2070463" y="1104405"/>
            <a:ext cx="8029964" cy="8694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600" b="1" dirty="0">
                <a:latin typeface="Arial"/>
                <a:ea typeface="Yu Gothic" panose="020B0400000000000000" pitchFamily="34" charset="-128"/>
                <a:cs typeface="Arial"/>
              </a:rPr>
              <a:t>FUNCTION</a:t>
            </a:r>
          </a:p>
          <a:p>
            <a:pPr algn="ctr"/>
            <a:r>
              <a:rPr lang="ko-KR" altLang="en-US" sz="1600" b="1" dirty="0">
                <a:latin typeface="Arial"/>
                <a:ea typeface="Yu Gothic" panose="020B0400000000000000" pitchFamily="34" charset="-128"/>
                <a:cs typeface="Arial"/>
              </a:rPr>
              <a:t>기능구현</a:t>
            </a:r>
            <a:endParaRPr lang="en-US" altLang="zh-CN" sz="2000" b="1" dirty="0">
              <a:latin typeface="Arial"/>
              <a:ea typeface="Yu Gothic" panose="020B0400000000000000" pitchFamily="34" charset="-128"/>
              <a:cs typeface="Arial"/>
            </a:endParaRPr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563E1511-3C8D-47B4-84FA-2C8834C56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26" y="3371738"/>
            <a:ext cx="534274" cy="534274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2D3B2AEA-02EF-40B9-8CC3-C04F5AE0D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41" y="3276893"/>
            <a:ext cx="709598" cy="709598"/>
          </a:xfrm>
          <a:prstGeom prst="rect">
            <a:avLst/>
          </a:prstGeom>
        </p:spPr>
      </p:pic>
      <p:sp>
        <p:nvSpPr>
          <p:cNvPr id="31" name="矩形 2">
            <a:extLst>
              <a:ext uri="{FF2B5EF4-FFF2-40B4-BE49-F238E27FC236}">
                <a16:creationId xmlns:a16="http://schemas.microsoft.com/office/drawing/2014/main" id="{6FFB41FE-AC0C-4429-82E3-BD8FF8EA0847}"/>
              </a:ext>
            </a:extLst>
          </p:cNvPr>
          <p:cNvSpPr/>
          <p:nvPr/>
        </p:nvSpPr>
        <p:spPr>
          <a:xfrm>
            <a:off x="6998898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矩形 3">
            <a:extLst>
              <a:ext uri="{FF2B5EF4-FFF2-40B4-BE49-F238E27FC236}">
                <a16:creationId xmlns:a16="http://schemas.microsoft.com/office/drawing/2014/main" id="{3F6CDD75-11A3-4442-AFB6-058E6F2E4622}"/>
              </a:ext>
            </a:extLst>
          </p:cNvPr>
          <p:cNvSpPr/>
          <p:nvPr/>
        </p:nvSpPr>
        <p:spPr>
          <a:xfrm>
            <a:off x="1074637" y="3022169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798AD8CB-BC74-4AFE-AB0E-0F3E7A2AD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84" y="3310236"/>
            <a:ext cx="642911" cy="642911"/>
          </a:xfrm>
          <a:prstGeom prst="rect">
            <a:avLst/>
          </a:prstGeom>
        </p:spPr>
      </p:pic>
      <p:sp>
        <p:nvSpPr>
          <p:cNvPr id="42" name="矩形 2">
            <a:extLst>
              <a:ext uri="{FF2B5EF4-FFF2-40B4-BE49-F238E27FC236}">
                <a16:creationId xmlns:a16="http://schemas.microsoft.com/office/drawing/2014/main" id="{9DCE2ED1-8431-4E33-82EE-5EB7071C4EE3}"/>
              </a:ext>
            </a:extLst>
          </p:cNvPr>
          <p:cNvSpPr/>
          <p:nvPr/>
        </p:nvSpPr>
        <p:spPr>
          <a:xfrm>
            <a:off x="9974370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093CFD33-58BD-4869-BBBC-6F4575224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76" y="3319660"/>
            <a:ext cx="534274" cy="534274"/>
          </a:xfrm>
          <a:prstGeom prst="rect">
            <a:avLst/>
          </a:prstGeom>
        </p:spPr>
      </p:pic>
      <p:sp>
        <p:nvSpPr>
          <p:cNvPr id="46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7B733AE3-FB14-4375-B6BA-3D0B79669E20}"/>
              </a:ext>
            </a:extLst>
          </p:cNvPr>
          <p:cNvSpPr txBox="1"/>
          <p:nvPr/>
        </p:nvSpPr>
        <p:spPr>
          <a:xfrm>
            <a:off x="6183702" y="5143822"/>
            <a:ext cx="2752720" cy="3521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latin typeface="+mn-ea"/>
                <a:cs typeface="Arial"/>
              </a:rPr>
              <a:t>마이페이지</a:t>
            </a:r>
            <a:endParaRPr lang="en-US" sz="1400" b="1" dirty="0">
              <a:latin typeface="+mn-ea"/>
              <a:cs typeface="Arial"/>
            </a:endParaRPr>
          </a:p>
        </p:txBody>
      </p:sp>
      <p:sp>
        <p:nvSpPr>
          <p:cNvPr id="47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DF5B3AB-1422-4633-BC4A-17E2C1E9027D}"/>
              </a:ext>
            </a:extLst>
          </p:cNvPr>
          <p:cNvSpPr txBox="1"/>
          <p:nvPr/>
        </p:nvSpPr>
        <p:spPr>
          <a:xfrm>
            <a:off x="6194587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MYPAGE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47B7E5-84E6-4F7F-9017-CD5DE64D6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33" y="3310237"/>
            <a:ext cx="613984" cy="5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3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6012E0-F152-4E02-A737-5E9B85A53123}"/>
              </a:ext>
            </a:extLst>
          </p:cNvPr>
          <p:cNvSpPr/>
          <p:nvPr/>
        </p:nvSpPr>
        <p:spPr>
          <a:xfrm>
            <a:off x="4054493" y="3022168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AF67DB-6BC8-4E4F-8F15-D5CA712FD894}"/>
              </a:ext>
            </a:extLst>
          </p:cNvPr>
          <p:cNvSpPr/>
          <p:nvPr/>
        </p:nvSpPr>
        <p:spPr>
          <a:xfrm>
            <a:off x="6998898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339597-7D02-4542-A17D-3494BF9BB5F7}"/>
              </a:ext>
            </a:extLst>
          </p:cNvPr>
          <p:cNvSpPr/>
          <p:nvPr/>
        </p:nvSpPr>
        <p:spPr>
          <a:xfrm>
            <a:off x="1074637" y="3022169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55386B1-A086-4C6F-90CA-1658F5736094}"/>
              </a:ext>
            </a:extLst>
          </p:cNvPr>
          <p:cNvSpPr txBox="1"/>
          <p:nvPr/>
        </p:nvSpPr>
        <p:spPr>
          <a:xfrm>
            <a:off x="3246847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검색기능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6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4BD17B9-95FC-4390-8F67-DFFD5B723182}"/>
              </a:ext>
            </a:extLst>
          </p:cNvPr>
          <p:cNvSpPr txBox="1"/>
          <p:nvPr/>
        </p:nvSpPr>
        <p:spPr>
          <a:xfrm>
            <a:off x="3257732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SEARCH</a:t>
            </a:r>
          </a:p>
        </p:txBody>
      </p:sp>
      <p:sp>
        <p:nvSpPr>
          <p:cNvPr id="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FE5D71E2-844A-4906-A465-6A4BAEE309FF}"/>
              </a:ext>
            </a:extLst>
          </p:cNvPr>
          <p:cNvSpPr txBox="1"/>
          <p:nvPr/>
        </p:nvSpPr>
        <p:spPr>
          <a:xfrm>
            <a:off x="6217122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상품등록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833EA1AD-9348-4C66-A232-1EAFBB2C9BE7}"/>
              </a:ext>
            </a:extLst>
          </p:cNvPr>
          <p:cNvSpPr txBox="1"/>
          <p:nvPr/>
        </p:nvSpPr>
        <p:spPr>
          <a:xfrm>
            <a:off x="6228007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000" b="1" dirty="0">
                <a:latin typeface="Arial"/>
                <a:cs typeface="Arial"/>
              </a:rPr>
              <a:t>REGISTER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9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A3112CE-97A1-45AD-9DE8-574F07028844}"/>
              </a:ext>
            </a:extLst>
          </p:cNvPr>
          <p:cNvSpPr txBox="1"/>
          <p:nvPr/>
        </p:nvSpPr>
        <p:spPr>
          <a:xfrm>
            <a:off x="276572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카테고리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0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5328AC10-680F-43ED-BEBA-002C4A6C2538}"/>
              </a:ext>
            </a:extLst>
          </p:cNvPr>
          <p:cNvSpPr txBox="1"/>
          <p:nvPr/>
        </p:nvSpPr>
        <p:spPr>
          <a:xfrm>
            <a:off x="287457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CATEGORY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6C95558F-D041-4A77-9977-BF2F6362A387}"/>
              </a:ext>
            </a:extLst>
          </p:cNvPr>
          <p:cNvSpPr/>
          <p:nvPr/>
        </p:nvSpPr>
        <p:spPr>
          <a:xfrm>
            <a:off x="2070463" y="1104405"/>
            <a:ext cx="8029964" cy="8694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600" b="1" dirty="0">
                <a:latin typeface="Arial"/>
                <a:ea typeface="Yu Gothic" panose="020B0400000000000000" pitchFamily="34" charset="-128"/>
                <a:cs typeface="Arial"/>
              </a:rPr>
              <a:t>FUNCTION</a:t>
            </a:r>
          </a:p>
          <a:p>
            <a:pPr algn="ctr"/>
            <a:r>
              <a:rPr lang="ko-KR" altLang="en-US" sz="1600" b="1" dirty="0">
                <a:latin typeface="Arial"/>
                <a:ea typeface="Yu Gothic" panose="020B0400000000000000" pitchFamily="34" charset="-128"/>
                <a:cs typeface="Arial"/>
              </a:rPr>
              <a:t>기능구현</a:t>
            </a:r>
            <a:endParaRPr lang="en-US" altLang="zh-CN" sz="2000" b="1" dirty="0">
              <a:latin typeface="Arial"/>
              <a:ea typeface="Yu Gothic" panose="020B0400000000000000" pitchFamily="34" charset="-128"/>
              <a:cs typeface="Arial"/>
            </a:endParaRPr>
          </a:p>
        </p:txBody>
      </p:sp>
      <p:sp>
        <p:nvSpPr>
          <p:cNvPr id="15" name="Freeform 87">
            <a:extLst>
              <a:ext uri="{FF2B5EF4-FFF2-40B4-BE49-F238E27FC236}">
                <a16:creationId xmlns:a16="http://schemas.microsoft.com/office/drawing/2014/main" id="{DF31BE3C-1DDF-7542-B65D-F3ACA0A09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228" y="3405799"/>
            <a:ext cx="410519" cy="404202"/>
          </a:xfrm>
          <a:custGeom>
            <a:avLst/>
            <a:gdLst>
              <a:gd name="T0" fmla="*/ 51370 w 462"/>
              <a:gd name="T1" fmla="*/ 67883 h 452"/>
              <a:gd name="T2" fmla="*/ 83086 w 462"/>
              <a:gd name="T3" fmla="*/ 43607 h 452"/>
              <a:gd name="T4" fmla="*/ 83086 w 462"/>
              <a:gd name="T5" fmla="*/ 31469 h 452"/>
              <a:gd name="T6" fmla="*/ 19655 w 462"/>
              <a:gd name="T7" fmla="*/ 39561 h 452"/>
              <a:gd name="T8" fmla="*/ 51370 w 462"/>
              <a:gd name="T9" fmla="*/ 67883 h 452"/>
              <a:gd name="T10" fmla="*/ 27695 w 462"/>
              <a:gd name="T11" fmla="*/ 87664 h 452"/>
              <a:gd name="T12" fmla="*/ 11614 w 462"/>
              <a:gd name="T13" fmla="*/ 55745 h 452"/>
              <a:gd name="T14" fmla="*/ 15634 w 462"/>
              <a:gd name="T15" fmla="*/ 151051 h 452"/>
              <a:gd name="T16" fmla="*/ 27695 w 462"/>
              <a:gd name="T17" fmla="*/ 87664 h 452"/>
              <a:gd name="T18" fmla="*/ 102741 w 462"/>
              <a:gd name="T19" fmla="*/ 15735 h 452"/>
              <a:gd name="T20" fmla="*/ 154558 w 462"/>
              <a:gd name="T21" fmla="*/ 11688 h 452"/>
              <a:gd name="T22" fmla="*/ 67452 w 462"/>
              <a:gd name="T23" fmla="*/ 3596 h 452"/>
              <a:gd name="T24" fmla="*/ 102741 w 462"/>
              <a:gd name="T25" fmla="*/ 15735 h 452"/>
              <a:gd name="T26" fmla="*/ 134456 w 462"/>
              <a:gd name="T27" fmla="*/ 119582 h 452"/>
              <a:gd name="T28" fmla="*/ 110781 w 462"/>
              <a:gd name="T29" fmla="*/ 59342 h 452"/>
              <a:gd name="T30" fmla="*/ 91127 w 462"/>
              <a:gd name="T31" fmla="*/ 55745 h 452"/>
              <a:gd name="T32" fmla="*/ 71472 w 462"/>
              <a:gd name="T33" fmla="*/ 87664 h 452"/>
              <a:gd name="T34" fmla="*/ 134456 w 462"/>
              <a:gd name="T35" fmla="*/ 119582 h 452"/>
              <a:gd name="T36" fmla="*/ 162152 w 462"/>
              <a:gd name="T37" fmla="*/ 147005 h 452"/>
              <a:gd name="T38" fmla="*/ 162152 w 462"/>
              <a:gd name="T39" fmla="*/ 182970 h 452"/>
              <a:gd name="T40" fmla="*/ 174213 w 462"/>
              <a:gd name="T41" fmla="*/ 135317 h 452"/>
              <a:gd name="T42" fmla="*/ 130436 w 462"/>
              <a:gd name="T43" fmla="*/ 135317 h 452"/>
              <a:gd name="T44" fmla="*/ 63431 w 462"/>
              <a:gd name="T45" fmla="*/ 107444 h 452"/>
              <a:gd name="T46" fmla="*/ 47797 w 462"/>
              <a:gd name="T47" fmla="*/ 107444 h 452"/>
              <a:gd name="T48" fmla="*/ 63431 w 462"/>
              <a:gd name="T49" fmla="*/ 195108 h 452"/>
              <a:gd name="T50" fmla="*/ 170192 w 462"/>
              <a:gd name="T51" fmla="*/ 23827 h 452"/>
              <a:gd name="T52" fmla="*/ 122842 w 462"/>
              <a:gd name="T53" fmla="*/ 35515 h 452"/>
              <a:gd name="T54" fmla="*/ 122842 w 462"/>
              <a:gd name="T55" fmla="*/ 47653 h 452"/>
              <a:gd name="T56" fmla="*/ 174213 w 462"/>
              <a:gd name="T57" fmla="*/ 119582 h 452"/>
              <a:gd name="T58" fmla="*/ 205928 w 462"/>
              <a:gd name="T59" fmla="*/ 99352 h 452"/>
              <a:gd name="T60" fmla="*/ 142497 w 462"/>
              <a:gd name="T61" fmla="*/ 147005 h 452"/>
              <a:gd name="T62" fmla="*/ 79066 w 462"/>
              <a:gd name="T63" fmla="*/ 199154 h 452"/>
              <a:gd name="T64" fmla="*/ 146517 w 462"/>
              <a:gd name="T65" fmla="*/ 195108 h 452"/>
              <a:gd name="T66" fmla="*/ 146517 w 462"/>
              <a:gd name="T67" fmla="*/ 151051 h 45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45719" tIns="22859" rIns="45719" bIns="22859" anchor="ctr"/>
          <a:lstStyle/>
          <a:p>
            <a:pPr eaLnBrk="1" hangingPunct="1">
              <a:defRPr/>
            </a:pPr>
            <a:endParaRPr lang="id-ID" dirty="0"/>
          </a:p>
        </p:txBody>
      </p:sp>
      <p:sp>
        <p:nvSpPr>
          <p:cNvPr id="16" name="矩形 2">
            <a:extLst>
              <a:ext uri="{FF2B5EF4-FFF2-40B4-BE49-F238E27FC236}">
                <a16:creationId xmlns:a16="http://schemas.microsoft.com/office/drawing/2014/main" id="{132B41C7-64E2-43C7-B854-34FD852AEA54}"/>
              </a:ext>
            </a:extLst>
          </p:cNvPr>
          <p:cNvSpPr/>
          <p:nvPr/>
        </p:nvSpPr>
        <p:spPr>
          <a:xfrm>
            <a:off x="9974370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61AE33-27D8-472C-A141-353F1853BAB7}"/>
              </a:ext>
            </a:extLst>
          </p:cNvPr>
          <p:cNvSpPr txBox="1"/>
          <p:nvPr/>
        </p:nvSpPr>
        <p:spPr>
          <a:xfrm>
            <a:off x="9192594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구매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57CC30-6620-4066-A7A7-61498FAFD81D}"/>
              </a:ext>
            </a:extLst>
          </p:cNvPr>
          <p:cNvSpPr txBox="1"/>
          <p:nvPr/>
        </p:nvSpPr>
        <p:spPr>
          <a:xfrm>
            <a:off x="9203479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PAY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052041-D426-435C-8D6F-8DFF7A71F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4" y="3344097"/>
            <a:ext cx="474620" cy="4659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51DE51-49FA-47C8-B03D-A22665F94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843" y="3344097"/>
            <a:ext cx="521097" cy="5062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5803FC-6900-49FC-9686-00975F0CB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39926" y="3344097"/>
            <a:ext cx="618141" cy="4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6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6012E0-F152-4E02-A737-5E9B85A53123}"/>
              </a:ext>
            </a:extLst>
          </p:cNvPr>
          <p:cNvSpPr/>
          <p:nvPr/>
        </p:nvSpPr>
        <p:spPr>
          <a:xfrm>
            <a:off x="4054493" y="3022168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AF67DB-6BC8-4E4F-8F15-D5CA712FD894}"/>
              </a:ext>
            </a:extLst>
          </p:cNvPr>
          <p:cNvSpPr/>
          <p:nvPr/>
        </p:nvSpPr>
        <p:spPr>
          <a:xfrm>
            <a:off x="6998898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339597-7D02-4542-A17D-3494BF9BB5F7}"/>
              </a:ext>
            </a:extLst>
          </p:cNvPr>
          <p:cNvSpPr/>
          <p:nvPr/>
        </p:nvSpPr>
        <p:spPr>
          <a:xfrm>
            <a:off x="1074637" y="3022169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55386B1-A086-4C6F-90CA-1658F5736094}"/>
              </a:ext>
            </a:extLst>
          </p:cNvPr>
          <p:cNvSpPr txBox="1"/>
          <p:nvPr/>
        </p:nvSpPr>
        <p:spPr>
          <a:xfrm>
            <a:off x="3246847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경매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6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4BD17B9-95FC-4390-8F67-DFFD5B723182}"/>
              </a:ext>
            </a:extLst>
          </p:cNvPr>
          <p:cNvSpPr txBox="1"/>
          <p:nvPr/>
        </p:nvSpPr>
        <p:spPr>
          <a:xfrm>
            <a:off x="3257732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AUCTION</a:t>
            </a:r>
          </a:p>
        </p:txBody>
      </p:sp>
      <p:sp>
        <p:nvSpPr>
          <p:cNvPr id="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FE5D71E2-844A-4906-A465-6A4BAEE309FF}"/>
              </a:ext>
            </a:extLst>
          </p:cNvPr>
          <p:cNvSpPr txBox="1"/>
          <p:nvPr/>
        </p:nvSpPr>
        <p:spPr>
          <a:xfrm>
            <a:off x="6217122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구독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833EA1AD-9348-4C66-A232-1EAFBB2C9BE7}"/>
              </a:ext>
            </a:extLst>
          </p:cNvPr>
          <p:cNvSpPr txBox="1"/>
          <p:nvPr/>
        </p:nvSpPr>
        <p:spPr>
          <a:xfrm>
            <a:off x="6228007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000" b="1" dirty="0">
                <a:latin typeface="Arial"/>
                <a:cs typeface="Arial"/>
              </a:rPr>
              <a:t>SUBSCRIBE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9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A3112CE-97A1-45AD-9DE8-574F07028844}"/>
              </a:ext>
            </a:extLst>
          </p:cNvPr>
          <p:cNvSpPr txBox="1"/>
          <p:nvPr/>
        </p:nvSpPr>
        <p:spPr>
          <a:xfrm>
            <a:off x="276572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장바구니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0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5328AC10-680F-43ED-BEBA-002C4A6C2538}"/>
              </a:ext>
            </a:extLst>
          </p:cNvPr>
          <p:cNvSpPr txBox="1"/>
          <p:nvPr/>
        </p:nvSpPr>
        <p:spPr>
          <a:xfrm>
            <a:off x="287457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CART</a:t>
            </a: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6C95558F-D041-4A77-9977-BF2F6362A387}"/>
              </a:ext>
            </a:extLst>
          </p:cNvPr>
          <p:cNvSpPr/>
          <p:nvPr/>
        </p:nvSpPr>
        <p:spPr>
          <a:xfrm>
            <a:off x="2070463" y="1104405"/>
            <a:ext cx="8029964" cy="8694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600" b="1" dirty="0">
                <a:latin typeface="Arial"/>
                <a:ea typeface="Yu Gothic" panose="020B0400000000000000" pitchFamily="34" charset="-128"/>
                <a:cs typeface="Arial"/>
              </a:rPr>
              <a:t>FUNCTION</a:t>
            </a:r>
          </a:p>
          <a:p>
            <a:pPr algn="ctr"/>
            <a:r>
              <a:rPr lang="ko-KR" altLang="en-US" sz="1600" b="1" dirty="0">
                <a:latin typeface="Arial"/>
                <a:ea typeface="Yu Gothic" panose="020B0400000000000000" pitchFamily="34" charset="-128"/>
                <a:cs typeface="Arial"/>
              </a:rPr>
              <a:t>기능구현</a:t>
            </a:r>
            <a:endParaRPr lang="en-US" altLang="zh-CN" sz="2000" b="1" dirty="0">
              <a:latin typeface="Arial"/>
              <a:ea typeface="Yu Gothic" panose="020B0400000000000000" pitchFamily="34" charset="-128"/>
              <a:cs typeface="Arial"/>
            </a:endParaRPr>
          </a:p>
        </p:txBody>
      </p:sp>
      <p:sp>
        <p:nvSpPr>
          <p:cNvPr id="16" name="矩形 2">
            <a:extLst>
              <a:ext uri="{FF2B5EF4-FFF2-40B4-BE49-F238E27FC236}">
                <a16:creationId xmlns:a16="http://schemas.microsoft.com/office/drawing/2014/main" id="{132B41C7-64E2-43C7-B854-34FD852AEA54}"/>
              </a:ext>
            </a:extLst>
          </p:cNvPr>
          <p:cNvSpPr/>
          <p:nvPr/>
        </p:nvSpPr>
        <p:spPr>
          <a:xfrm>
            <a:off x="9974370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61AE33-27D8-472C-A141-353F1853BAB7}"/>
              </a:ext>
            </a:extLst>
          </p:cNvPr>
          <p:cNvSpPr txBox="1"/>
          <p:nvPr/>
        </p:nvSpPr>
        <p:spPr>
          <a:xfrm>
            <a:off x="9192594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랭킹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57CC30-6620-4066-A7A7-61498FAFD81D}"/>
              </a:ext>
            </a:extLst>
          </p:cNvPr>
          <p:cNvSpPr txBox="1"/>
          <p:nvPr/>
        </p:nvSpPr>
        <p:spPr>
          <a:xfrm>
            <a:off x="9203479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RANKING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D8236E-04D5-433D-8113-D062212A0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62" y="3353976"/>
            <a:ext cx="537180" cy="4818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447A25-65BB-4F66-BF26-DF1F4B3EA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11" y="3314937"/>
            <a:ext cx="542771" cy="5329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6F90AF-ADD8-4DFD-85A4-B49E88E17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44479" y="3314937"/>
            <a:ext cx="461226" cy="4552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58B564-CBA4-46D4-9D58-15CFEB712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25" y="3314937"/>
            <a:ext cx="449483" cy="5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3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6012E0-F152-4E02-A737-5E9B85A53123}"/>
              </a:ext>
            </a:extLst>
          </p:cNvPr>
          <p:cNvSpPr/>
          <p:nvPr/>
        </p:nvSpPr>
        <p:spPr>
          <a:xfrm>
            <a:off x="4054493" y="3022168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AF67DB-6BC8-4E4F-8F15-D5CA712FD894}"/>
              </a:ext>
            </a:extLst>
          </p:cNvPr>
          <p:cNvSpPr/>
          <p:nvPr/>
        </p:nvSpPr>
        <p:spPr>
          <a:xfrm>
            <a:off x="6998898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339597-7D02-4542-A17D-3494BF9BB5F7}"/>
              </a:ext>
            </a:extLst>
          </p:cNvPr>
          <p:cNvSpPr/>
          <p:nvPr/>
        </p:nvSpPr>
        <p:spPr>
          <a:xfrm>
            <a:off x="1074637" y="3022169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55386B1-A086-4C6F-90CA-1658F5736094}"/>
              </a:ext>
            </a:extLst>
          </p:cNvPr>
          <p:cNvSpPr txBox="1"/>
          <p:nvPr/>
        </p:nvSpPr>
        <p:spPr>
          <a:xfrm>
            <a:off x="3246847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디테일페이지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6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4BD17B9-95FC-4390-8F67-DFFD5B723182}"/>
              </a:ext>
            </a:extLst>
          </p:cNvPr>
          <p:cNvSpPr txBox="1"/>
          <p:nvPr/>
        </p:nvSpPr>
        <p:spPr>
          <a:xfrm>
            <a:off x="3257732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DETAIL</a:t>
            </a:r>
          </a:p>
        </p:txBody>
      </p:sp>
      <p:sp>
        <p:nvSpPr>
          <p:cNvPr id="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FE5D71E2-844A-4906-A465-6A4BAEE309FF}"/>
              </a:ext>
            </a:extLst>
          </p:cNvPr>
          <p:cNvSpPr txBox="1"/>
          <p:nvPr/>
        </p:nvSpPr>
        <p:spPr>
          <a:xfrm>
            <a:off x="6217122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게시판 기능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833EA1AD-9348-4C66-A232-1EAFBB2C9BE7}"/>
              </a:ext>
            </a:extLst>
          </p:cNvPr>
          <p:cNvSpPr txBox="1"/>
          <p:nvPr/>
        </p:nvSpPr>
        <p:spPr>
          <a:xfrm>
            <a:off x="6228007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000" b="1" dirty="0">
                <a:latin typeface="Arial"/>
                <a:cs typeface="Arial"/>
              </a:rPr>
              <a:t>C/R/U/D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9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A3112CE-97A1-45AD-9DE8-574F07028844}"/>
              </a:ext>
            </a:extLst>
          </p:cNvPr>
          <p:cNvSpPr txBox="1"/>
          <p:nvPr/>
        </p:nvSpPr>
        <p:spPr>
          <a:xfrm>
            <a:off x="276572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리뷰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0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5328AC10-680F-43ED-BEBA-002C4A6C2538}"/>
              </a:ext>
            </a:extLst>
          </p:cNvPr>
          <p:cNvSpPr txBox="1"/>
          <p:nvPr/>
        </p:nvSpPr>
        <p:spPr>
          <a:xfrm>
            <a:off x="287457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REVIEW</a:t>
            </a: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6C95558F-D041-4A77-9977-BF2F6362A387}"/>
              </a:ext>
            </a:extLst>
          </p:cNvPr>
          <p:cNvSpPr/>
          <p:nvPr/>
        </p:nvSpPr>
        <p:spPr>
          <a:xfrm>
            <a:off x="2070463" y="1104405"/>
            <a:ext cx="8029964" cy="8694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600" b="1" dirty="0">
                <a:latin typeface="Arial"/>
                <a:ea typeface="Yu Gothic" panose="020B0400000000000000" pitchFamily="34" charset="-128"/>
                <a:cs typeface="Arial"/>
              </a:rPr>
              <a:t>FUNCTION</a:t>
            </a:r>
          </a:p>
          <a:p>
            <a:pPr algn="ctr"/>
            <a:r>
              <a:rPr lang="ko-KR" altLang="en-US" sz="1600" b="1" dirty="0">
                <a:latin typeface="Arial"/>
                <a:ea typeface="Yu Gothic" panose="020B0400000000000000" pitchFamily="34" charset="-128"/>
                <a:cs typeface="Arial"/>
              </a:rPr>
              <a:t>기능구현</a:t>
            </a:r>
            <a:endParaRPr lang="en-US" altLang="zh-CN" sz="2000" b="1" dirty="0">
              <a:latin typeface="Arial"/>
              <a:ea typeface="Yu Gothic" panose="020B0400000000000000" pitchFamily="34" charset="-128"/>
              <a:cs typeface="Arial"/>
            </a:endParaRPr>
          </a:p>
        </p:txBody>
      </p:sp>
      <p:sp>
        <p:nvSpPr>
          <p:cNvPr id="16" name="矩形 2">
            <a:extLst>
              <a:ext uri="{FF2B5EF4-FFF2-40B4-BE49-F238E27FC236}">
                <a16:creationId xmlns:a16="http://schemas.microsoft.com/office/drawing/2014/main" id="{132B41C7-64E2-43C7-B854-34FD852AEA54}"/>
              </a:ext>
            </a:extLst>
          </p:cNvPr>
          <p:cNvSpPr/>
          <p:nvPr/>
        </p:nvSpPr>
        <p:spPr>
          <a:xfrm>
            <a:off x="9974370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61AE33-27D8-472C-A141-353F1853BAB7}"/>
              </a:ext>
            </a:extLst>
          </p:cNvPr>
          <p:cNvSpPr txBox="1"/>
          <p:nvPr/>
        </p:nvSpPr>
        <p:spPr>
          <a:xfrm>
            <a:off x="9192594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Q&amp;A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기능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57CC30-6620-4066-A7A7-61498FAFD81D}"/>
              </a:ext>
            </a:extLst>
          </p:cNvPr>
          <p:cNvSpPr txBox="1"/>
          <p:nvPr/>
        </p:nvSpPr>
        <p:spPr>
          <a:xfrm>
            <a:off x="9203479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Q&amp;A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5A1037-4887-452C-AE38-6D5E14F4A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41" y="3370603"/>
            <a:ext cx="553715" cy="4389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993BFE-E418-4079-A420-C1F1B8D6F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74" y="3429000"/>
            <a:ext cx="474220" cy="3793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23716A-5896-47D2-B940-D3035849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87" y="3431350"/>
            <a:ext cx="451390" cy="3770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7F636B-71E4-413B-813E-9BC808FB1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981" y="3429000"/>
            <a:ext cx="434208" cy="3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9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80B351A-C770-E644-ADE3-44F84987BFB8}"/>
              </a:ext>
            </a:extLst>
          </p:cNvPr>
          <p:cNvSpPr txBox="1"/>
          <p:nvPr/>
        </p:nvSpPr>
        <p:spPr>
          <a:xfrm>
            <a:off x="1295650" y="5382442"/>
            <a:ext cx="254267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rial"/>
                <a:cs typeface="Arial"/>
              </a:rPr>
              <a:t>PRODUCT VIDEO</a:t>
            </a:r>
            <a:endParaRPr kumimoji="1" lang="zh-CN" altLang="en-US" b="1" dirty="0">
              <a:latin typeface="Arial"/>
              <a:cs typeface="Arial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0A4829-6D1F-544F-8ADD-6C0787E49B02}"/>
              </a:ext>
            </a:extLst>
          </p:cNvPr>
          <p:cNvSpPr txBox="1"/>
          <p:nvPr/>
        </p:nvSpPr>
        <p:spPr>
          <a:xfrm>
            <a:off x="4824663" y="5382442"/>
            <a:ext cx="254267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rial"/>
                <a:cs typeface="Arial"/>
              </a:rPr>
              <a:t>AUCTION</a:t>
            </a:r>
            <a:endParaRPr kumimoji="1" lang="zh-CN" altLang="en-US" b="1" dirty="0">
              <a:latin typeface="Arial"/>
              <a:cs typeface="Arial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1386E0-06EC-D34C-AC25-3C0EAEE92095}"/>
              </a:ext>
            </a:extLst>
          </p:cNvPr>
          <p:cNvSpPr txBox="1"/>
          <p:nvPr/>
        </p:nvSpPr>
        <p:spPr>
          <a:xfrm>
            <a:off x="8353676" y="5382442"/>
            <a:ext cx="254267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rial"/>
                <a:cs typeface="Arial"/>
              </a:rPr>
              <a:t>PAY</a:t>
            </a:r>
            <a:endParaRPr kumimoji="1" lang="zh-CN" altLang="en-US" b="1" dirty="0">
              <a:latin typeface="Arial"/>
              <a:cs typeface="Arial"/>
            </a:endParaRPr>
          </a:p>
        </p:txBody>
      </p:sp>
      <p:sp>
        <p:nvSpPr>
          <p:cNvPr id="20" name="矩形 19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348C1EA8-2370-4540-BB7F-30CBD8F70238}"/>
              </a:ext>
            </a:extLst>
          </p:cNvPr>
          <p:cNvSpPr/>
          <p:nvPr/>
        </p:nvSpPr>
        <p:spPr>
          <a:xfrm>
            <a:off x="1087119" y="643866"/>
            <a:ext cx="6152867" cy="6912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Arial"/>
              </a:rPr>
              <a:t>HIGHLIGHT FUNCTION</a:t>
            </a:r>
          </a:p>
        </p:txBody>
      </p:sp>
      <p:pic>
        <p:nvPicPr>
          <p:cNvPr id="32" name="图片占位符 31">
            <a:extLst>
              <a:ext uri="{FF2B5EF4-FFF2-40B4-BE49-F238E27FC236}">
                <a16:creationId xmlns:a16="http://schemas.microsoft.com/office/drawing/2014/main" id="{7BD55F45-0453-9C4A-9DAC-EAF3AA865C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r="13126"/>
          <a:stretch>
            <a:fillRect/>
          </a:stretch>
        </p:blipFill>
        <p:spPr>
          <a:xfrm>
            <a:off x="1087119" y="1937084"/>
            <a:ext cx="2971717" cy="2983832"/>
          </a:xfrm>
        </p:spPr>
      </p:pic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F95C37C3-646F-9C44-94E2-173B26DBA0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7" b="11387"/>
          <a:stretch>
            <a:fillRect/>
          </a:stretch>
        </p:blipFill>
        <p:spPr>
          <a:xfrm>
            <a:off x="4596287" y="1937084"/>
            <a:ext cx="2971717" cy="2983832"/>
          </a:xfrm>
        </p:spPr>
      </p:pic>
      <p:pic>
        <p:nvPicPr>
          <p:cNvPr id="36" name="图片占位符 35">
            <a:extLst>
              <a:ext uri="{FF2B5EF4-FFF2-40B4-BE49-F238E27FC236}">
                <a16:creationId xmlns:a16="http://schemas.microsoft.com/office/drawing/2014/main" id="{9488A794-22E7-D347-A8D3-337EAEC1FFA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2" r="16432"/>
          <a:stretch>
            <a:fillRect/>
          </a:stretch>
        </p:blipFill>
        <p:spPr>
          <a:xfrm>
            <a:off x="8105455" y="1937084"/>
            <a:ext cx="2971717" cy="2983832"/>
          </a:xfr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65B5791C-D8AE-F14E-AF26-0B97964B4BB4}"/>
              </a:ext>
            </a:extLst>
          </p:cNvPr>
          <p:cNvSpPr/>
          <p:nvPr/>
        </p:nvSpPr>
        <p:spPr>
          <a:xfrm>
            <a:off x="5691893" y="4489099"/>
            <a:ext cx="780502" cy="780502"/>
          </a:xfrm>
          <a:prstGeom prst="ellipse">
            <a:avLst/>
          </a:prstGeom>
          <a:solidFill>
            <a:srgbClr val="008E9A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5D21B3A-CF8D-1E4B-8816-24DCEE43F686}"/>
              </a:ext>
            </a:extLst>
          </p:cNvPr>
          <p:cNvSpPr/>
          <p:nvPr/>
        </p:nvSpPr>
        <p:spPr>
          <a:xfrm>
            <a:off x="2177213" y="4489099"/>
            <a:ext cx="780502" cy="780502"/>
          </a:xfrm>
          <a:prstGeom prst="ellipse">
            <a:avLst/>
          </a:prstGeom>
          <a:solidFill>
            <a:srgbClr val="00A286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6B63EE8-35D5-C245-A140-2A95868E8099}"/>
              </a:ext>
            </a:extLst>
          </p:cNvPr>
          <p:cNvSpPr/>
          <p:nvPr/>
        </p:nvSpPr>
        <p:spPr>
          <a:xfrm>
            <a:off x="9206575" y="4489099"/>
            <a:ext cx="780502" cy="780502"/>
          </a:xfrm>
          <a:prstGeom prst="ellipse">
            <a:avLst/>
          </a:prstGeom>
          <a:solidFill>
            <a:srgbClr val="1EAEA4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66">
            <a:extLst>
              <a:ext uri="{FF2B5EF4-FFF2-40B4-BE49-F238E27FC236}">
                <a16:creationId xmlns:a16="http://schemas.microsoft.com/office/drawing/2014/main" id="{92649B9A-7AEF-E741-A80B-694D17DE86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19647" y="4733027"/>
            <a:ext cx="294678" cy="295355"/>
            <a:chOff x="2660" y="1942"/>
            <a:chExt cx="435" cy="436"/>
          </a:xfrm>
        </p:grpSpPr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B096C06D-45DB-B749-8AF3-C9FB80925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" y="1942"/>
              <a:ext cx="435" cy="322"/>
            </a:xfrm>
            <a:custGeom>
              <a:avLst/>
              <a:gdLst>
                <a:gd name="T0" fmla="*/ 0 w 184"/>
                <a:gd name="T1" fmla="*/ 128 h 136"/>
                <a:gd name="T2" fmla="*/ 9 w 184"/>
                <a:gd name="T3" fmla="*/ 136 h 136"/>
                <a:gd name="T4" fmla="*/ 177 w 184"/>
                <a:gd name="T5" fmla="*/ 136 h 136"/>
                <a:gd name="T6" fmla="*/ 184 w 184"/>
                <a:gd name="T7" fmla="*/ 128 h 136"/>
                <a:gd name="T8" fmla="*/ 184 w 184"/>
                <a:gd name="T9" fmla="*/ 8 h 136"/>
                <a:gd name="T10" fmla="*/ 176 w 184"/>
                <a:gd name="T11" fmla="*/ 0 h 136"/>
                <a:gd name="T12" fmla="*/ 8 w 184"/>
                <a:gd name="T13" fmla="*/ 0 h 136"/>
                <a:gd name="T14" fmla="*/ 0 w 184"/>
                <a:gd name="T15" fmla="*/ 8 h 136"/>
                <a:gd name="T16" fmla="*/ 0 w 184"/>
                <a:gd name="T17" fmla="*/ 12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36">
                  <a:moveTo>
                    <a:pt x="0" y="128"/>
                  </a:moveTo>
                  <a:cubicBezTo>
                    <a:pt x="0" y="132"/>
                    <a:pt x="4" y="136"/>
                    <a:pt x="9" y="136"/>
                  </a:cubicBezTo>
                  <a:cubicBezTo>
                    <a:pt x="177" y="136"/>
                    <a:pt x="177" y="136"/>
                    <a:pt x="177" y="136"/>
                  </a:cubicBezTo>
                  <a:cubicBezTo>
                    <a:pt x="181" y="136"/>
                    <a:pt x="184" y="132"/>
                    <a:pt x="184" y="12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4" y="3"/>
                    <a:pt x="181" y="0"/>
                    <a:pt x="17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128"/>
                  </a:lnTo>
                  <a:close/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68">
              <a:extLst>
                <a:ext uri="{FF2B5EF4-FFF2-40B4-BE49-F238E27FC236}">
                  <a16:creationId xmlns:a16="http://schemas.microsoft.com/office/drawing/2014/main" id="{1C53CBE3-A1BC-0E4C-95DB-4701249581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2" y="2207"/>
              <a:ext cx="433" cy="0"/>
            </a:xfrm>
            <a:prstGeom prst="lin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F52D3D4A-F6EA-9A46-B3F0-13CECF600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" y="2273"/>
              <a:ext cx="57" cy="67"/>
            </a:xfrm>
            <a:custGeom>
              <a:avLst/>
              <a:gdLst>
                <a:gd name="T0" fmla="*/ 57 w 57"/>
                <a:gd name="T1" fmla="*/ 0 h 67"/>
                <a:gd name="T2" fmla="*/ 57 w 57"/>
                <a:gd name="T3" fmla="*/ 67 h 67"/>
                <a:gd name="T4" fmla="*/ 0 w 57"/>
                <a:gd name="T5" fmla="*/ 67 h 67"/>
                <a:gd name="T6" fmla="*/ 0 w 57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7">
                  <a:moveTo>
                    <a:pt x="57" y="0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0"/>
                  </a:lnTo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C40B78BA-130C-8A40-B06F-DB19F52DB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" y="2304"/>
              <a:ext cx="171" cy="74"/>
            </a:xfrm>
            <a:custGeom>
              <a:avLst/>
              <a:gdLst>
                <a:gd name="T0" fmla="*/ 52 w 72"/>
                <a:gd name="T1" fmla="*/ 0 h 31"/>
                <a:gd name="T2" fmla="*/ 72 w 72"/>
                <a:gd name="T3" fmla="*/ 15 h 31"/>
                <a:gd name="T4" fmla="*/ 72 w 72"/>
                <a:gd name="T5" fmla="*/ 15 h 31"/>
                <a:gd name="T6" fmla="*/ 36 w 72"/>
                <a:gd name="T7" fmla="*/ 31 h 31"/>
                <a:gd name="T8" fmla="*/ 0 w 72"/>
                <a:gd name="T9" fmla="*/ 15 h 31"/>
                <a:gd name="T10" fmla="*/ 21 w 7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31">
                  <a:moveTo>
                    <a:pt x="52" y="0"/>
                  </a:moveTo>
                  <a:cubicBezTo>
                    <a:pt x="64" y="3"/>
                    <a:pt x="72" y="9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24"/>
                    <a:pt x="56" y="31"/>
                    <a:pt x="36" y="31"/>
                  </a:cubicBezTo>
                  <a:cubicBezTo>
                    <a:pt x="16" y="31"/>
                    <a:pt x="0" y="24"/>
                    <a:pt x="0" y="15"/>
                  </a:cubicBezTo>
                  <a:cubicBezTo>
                    <a:pt x="0" y="8"/>
                    <a:pt x="9" y="3"/>
                    <a:pt x="21" y="0"/>
                  </a:cubicBezTo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1179">
            <a:extLst>
              <a:ext uri="{FF2B5EF4-FFF2-40B4-BE49-F238E27FC236}">
                <a16:creationId xmlns:a16="http://schemas.microsoft.com/office/drawing/2014/main" id="{84DB3D7A-2683-0841-BAB0-8AEF27D92C16}"/>
              </a:ext>
            </a:extLst>
          </p:cNvPr>
          <p:cNvGrpSpPr/>
          <p:nvPr/>
        </p:nvGrpSpPr>
        <p:grpSpPr>
          <a:xfrm>
            <a:off x="5937125" y="4723546"/>
            <a:ext cx="294000" cy="294678"/>
            <a:chOff x="5899150" y="2233613"/>
            <a:chExt cx="688975" cy="690563"/>
          </a:xfrm>
        </p:grpSpPr>
        <p:sp>
          <p:nvSpPr>
            <p:cNvPr id="43" name="Oval 114">
              <a:extLst>
                <a:ext uri="{FF2B5EF4-FFF2-40B4-BE49-F238E27FC236}">
                  <a16:creationId xmlns:a16="http://schemas.microsoft.com/office/drawing/2014/main" id="{BF5068A9-01C8-6B44-AF16-3D07A0AF0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2233613"/>
              <a:ext cx="688975" cy="690563"/>
            </a:xfrm>
            <a:prstGeom prst="ellips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5">
              <a:extLst>
                <a:ext uri="{FF2B5EF4-FFF2-40B4-BE49-F238E27FC236}">
                  <a16:creationId xmlns:a16="http://schemas.microsoft.com/office/drawing/2014/main" id="{75ADD252-9D7B-1B47-9FC1-CE8920AF3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2324101"/>
              <a:ext cx="355600" cy="325438"/>
            </a:xfrm>
            <a:custGeom>
              <a:avLst/>
              <a:gdLst>
                <a:gd name="T0" fmla="*/ 8 w 95"/>
                <a:gd name="T1" fmla="*/ 33 h 87"/>
                <a:gd name="T2" fmla="*/ 29 w 95"/>
                <a:gd name="T3" fmla="*/ 74 h 87"/>
                <a:gd name="T4" fmla="*/ 57 w 95"/>
                <a:gd name="T5" fmla="*/ 85 h 87"/>
                <a:gd name="T6" fmla="*/ 54 w 95"/>
                <a:gd name="T7" fmla="*/ 81 h 87"/>
                <a:gd name="T8" fmla="*/ 48 w 95"/>
                <a:gd name="T9" fmla="*/ 76 h 87"/>
                <a:gd name="T10" fmla="*/ 45 w 95"/>
                <a:gd name="T11" fmla="*/ 67 h 87"/>
                <a:gd name="T12" fmla="*/ 36 w 95"/>
                <a:gd name="T13" fmla="*/ 64 h 87"/>
                <a:gd name="T14" fmla="*/ 45 w 95"/>
                <a:gd name="T15" fmla="*/ 52 h 87"/>
                <a:gd name="T16" fmla="*/ 71 w 95"/>
                <a:gd name="T17" fmla="*/ 33 h 87"/>
                <a:gd name="T18" fmla="*/ 43 w 95"/>
                <a:gd name="T19" fmla="*/ 3 h 87"/>
                <a:gd name="T20" fmla="*/ 6 w 95"/>
                <a:gd name="T21" fmla="*/ 14 h 87"/>
                <a:gd name="T22" fmla="*/ 8 w 95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87">
                  <a:moveTo>
                    <a:pt x="8" y="33"/>
                  </a:move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61" y="57"/>
                    <a:pt x="59" y="43"/>
                    <a:pt x="71" y="33"/>
                  </a:cubicBezTo>
                  <a:cubicBezTo>
                    <a:pt x="95" y="15"/>
                    <a:pt x="60" y="5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lose/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6">
              <a:extLst>
                <a:ext uri="{FF2B5EF4-FFF2-40B4-BE49-F238E27FC236}">
                  <a16:creationId xmlns:a16="http://schemas.microsoft.com/office/drawing/2014/main" id="{BB8E682A-987D-4146-A416-4287942BC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2574926"/>
              <a:ext cx="274638" cy="319088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7">
              <a:extLst>
                <a:ext uri="{FF2B5EF4-FFF2-40B4-BE49-F238E27FC236}">
                  <a16:creationId xmlns:a16="http://schemas.microsoft.com/office/drawing/2014/main" id="{0DAD0866-48D0-9049-A146-39505CCA5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2247901"/>
              <a:ext cx="236538" cy="446088"/>
            </a:xfrm>
            <a:custGeom>
              <a:avLst/>
              <a:gdLst>
                <a:gd name="T0" fmla="*/ 0 w 63"/>
                <a:gd name="T1" fmla="*/ 0 h 119"/>
                <a:gd name="T2" fmla="*/ 11 w 63"/>
                <a:gd name="T3" fmla="*/ 30 h 119"/>
                <a:gd name="T4" fmla="*/ 46 w 63"/>
                <a:gd name="T5" fmla="*/ 54 h 119"/>
                <a:gd name="T6" fmla="*/ 54 w 63"/>
                <a:gd name="T7" fmla="*/ 81 h 119"/>
                <a:gd name="T8" fmla="*/ 52 w 63"/>
                <a:gd name="T9" fmla="*/ 111 h 119"/>
                <a:gd name="T10" fmla="*/ 63 w 63"/>
                <a:gd name="T11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9">
                  <a:moveTo>
                    <a:pt x="0" y="0"/>
                  </a:moveTo>
                  <a:cubicBezTo>
                    <a:pt x="0" y="6"/>
                    <a:pt x="3" y="22"/>
                    <a:pt x="11" y="30"/>
                  </a:cubicBezTo>
                  <a:cubicBezTo>
                    <a:pt x="19" y="37"/>
                    <a:pt x="45" y="44"/>
                    <a:pt x="46" y="54"/>
                  </a:cubicBezTo>
                  <a:cubicBezTo>
                    <a:pt x="47" y="64"/>
                    <a:pt x="58" y="71"/>
                    <a:pt x="54" y="81"/>
                  </a:cubicBezTo>
                  <a:cubicBezTo>
                    <a:pt x="50" y="90"/>
                    <a:pt x="42" y="103"/>
                    <a:pt x="52" y="111"/>
                  </a:cubicBezTo>
                  <a:cubicBezTo>
                    <a:pt x="61" y="119"/>
                    <a:pt x="63" y="113"/>
                    <a:pt x="63" y="113"/>
                  </a:cubicBezTo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Group 216">
            <a:extLst>
              <a:ext uri="{FF2B5EF4-FFF2-40B4-BE49-F238E27FC236}">
                <a16:creationId xmlns:a16="http://schemas.microsoft.com/office/drawing/2014/main" id="{A392FA59-86DC-3B43-9353-98AA84A0DA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5849" y="4733027"/>
            <a:ext cx="294678" cy="295355"/>
            <a:chOff x="2068" y="2698"/>
            <a:chExt cx="435" cy="436"/>
          </a:xfrm>
        </p:grpSpPr>
        <p:sp>
          <p:nvSpPr>
            <p:cNvPr id="48" name="Freeform 217">
              <a:extLst>
                <a:ext uri="{FF2B5EF4-FFF2-40B4-BE49-F238E27FC236}">
                  <a16:creationId xmlns:a16="http://schemas.microsoft.com/office/drawing/2014/main" id="{21DE71B0-2F96-B347-9C87-C4BEA02F8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" y="2698"/>
              <a:ext cx="435" cy="436"/>
            </a:xfrm>
            <a:custGeom>
              <a:avLst/>
              <a:gdLst>
                <a:gd name="T0" fmla="*/ 168 w 435"/>
                <a:gd name="T1" fmla="*/ 0 h 436"/>
                <a:gd name="T2" fmla="*/ 435 w 435"/>
                <a:gd name="T3" fmla="*/ 268 h 436"/>
                <a:gd name="T4" fmla="*/ 267 w 435"/>
                <a:gd name="T5" fmla="*/ 436 h 436"/>
                <a:gd name="T6" fmla="*/ 0 w 435"/>
                <a:gd name="T7" fmla="*/ 16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5" h="436">
                  <a:moveTo>
                    <a:pt x="168" y="0"/>
                  </a:moveTo>
                  <a:lnTo>
                    <a:pt x="435" y="268"/>
                  </a:lnTo>
                  <a:lnTo>
                    <a:pt x="267" y="436"/>
                  </a:lnTo>
                  <a:lnTo>
                    <a:pt x="0" y="168"/>
                  </a:lnTo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Line 218">
              <a:extLst>
                <a:ext uri="{FF2B5EF4-FFF2-40B4-BE49-F238E27FC236}">
                  <a16:creationId xmlns:a16="http://schemas.microsoft.com/office/drawing/2014/main" id="{63089781-8AF5-B144-8E0E-F85547724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8" y="2869"/>
              <a:ext cx="95" cy="94"/>
            </a:xfrm>
            <a:prstGeom prst="lin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Line 219">
              <a:extLst>
                <a:ext uri="{FF2B5EF4-FFF2-40B4-BE49-F238E27FC236}">
                  <a16:creationId xmlns:a16="http://schemas.microsoft.com/office/drawing/2014/main" id="{EE7AC415-27FA-9540-BD54-96EF9C6D1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76" y="2907"/>
              <a:ext cx="95" cy="94"/>
            </a:xfrm>
            <a:prstGeom prst="lin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220">
              <a:extLst>
                <a:ext uri="{FF2B5EF4-FFF2-40B4-BE49-F238E27FC236}">
                  <a16:creationId xmlns:a16="http://schemas.microsoft.com/office/drawing/2014/main" id="{3D95DD3C-C861-924A-9C5A-3C563DB0D4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4" y="2944"/>
              <a:ext cx="94" cy="95"/>
            </a:xfrm>
            <a:prstGeom prst="lin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221">
              <a:extLst>
                <a:ext uri="{FF2B5EF4-FFF2-40B4-BE49-F238E27FC236}">
                  <a16:creationId xmlns:a16="http://schemas.microsoft.com/office/drawing/2014/main" id="{3B2B9C50-6ACC-584C-B084-5DD12FBF3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5" y="2732"/>
              <a:ext cx="0" cy="0"/>
            </a:xfrm>
            <a:prstGeom prst="lin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22">
              <a:extLst>
                <a:ext uri="{FF2B5EF4-FFF2-40B4-BE49-F238E27FC236}">
                  <a16:creationId xmlns:a16="http://schemas.microsoft.com/office/drawing/2014/main" id="{369C2F74-4A59-7E47-919B-0C9A43D44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" y="2698"/>
              <a:ext cx="168" cy="168"/>
            </a:xfrm>
            <a:custGeom>
              <a:avLst/>
              <a:gdLst>
                <a:gd name="T0" fmla="*/ 0 w 168"/>
                <a:gd name="T1" fmla="*/ 168 h 168"/>
                <a:gd name="T2" fmla="*/ 0 w 168"/>
                <a:gd name="T3" fmla="*/ 0 h 168"/>
                <a:gd name="T4" fmla="*/ 168 w 168"/>
                <a:gd name="T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" h="168">
                  <a:moveTo>
                    <a:pt x="0" y="168"/>
                  </a:moveTo>
                  <a:lnTo>
                    <a:pt x="0" y="0"/>
                  </a:lnTo>
                  <a:lnTo>
                    <a:pt x="168" y="0"/>
                  </a:lnTo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223">
              <a:extLst>
                <a:ext uri="{FF2B5EF4-FFF2-40B4-BE49-F238E27FC236}">
                  <a16:creationId xmlns:a16="http://schemas.microsoft.com/office/drawing/2014/main" id="{D5CF7004-8BB8-0F49-B2F4-127BD1C02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" y="2755"/>
              <a:ext cx="94" cy="95"/>
            </a:xfrm>
            <a:prstGeom prst="ellips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4658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DB1F05-3F4D-46DA-B49B-63B27AD9C16B}"/>
              </a:ext>
            </a:extLst>
          </p:cNvPr>
          <p:cNvSpPr/>
          <p:nvPr/>
        </p:nvSpPr>
        <p:spPr>
          <a:xfrm>
            <a:off x="0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加号 7">
            <a:extLst>
              <a:ext uri="{FF2B5EF4-FFF2-40B4-BE49-F238E27FC236}">
                <a16:creationId xmlns:a16="http://schemas.microsoft.com/office/drawing/2014/main" id="{770A5FEC-150B-4BA9-BF8D-F4C2BC36E405}"/>
              </a:ext>
            </a:extLst>
          </p:cNvPr>
          <p:cNvSpPr/>
          <p:nvPr/>
        </p:nvSpPr>
        <p:spPr>
          <a:xfrm>
            <a:off x="188686" y="188685"/>
            <a:ext cx="768058" cy="768058"/>
          </a:xfrm>
          <a:prstGeom prst="mathPlus">
            <a:avLst>
              <a:gd name="adj1" fmla="val 84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CA950FB-5133-4655-9BD8-D30D31D67E17}"/>
              </a:ext>
            </a:extLst>
          </p:cNvPr>
          <p:cNvSpPr txBox="1"/>
          <p:nvPr/>
        </p:nvSpPr>
        <p:spPr>
          <a:xfrm>
            <a:off x="1449515" y="3507322"/>
            <a:ext cx="3601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</a:p>
          <a:p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시연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E5999E1-E560-4828-9874-6F911D2FEAF8}"/>
              </a:ext>
            </a:extLst>
          </p:cNvPr>
          <p:cNvSpPr txBox="1"/>
          <p:nvPr/>
        </p:nvSpPr>
        <p:spPr>
          <a:xfrm>
            <a:off x="1449515" y="2273328"/>
            <a:ext cx="3601458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PART 4 . </a:t>
            </a:r>
            <a:endParaRPr lang="ru-RU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89730B-0388-49D5-B83F-994CE240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>
            <a:off x="6155262" y="1565177"/>
            <a:ext cx="5246163" cy="4416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8">
            <a:extLst>
              <a:ext uri="{FF2B5EF4-FFF2-40B4-BE49-F238E27FC236}">
                <a16:creationId xmlns:a16="http://schemas.microsoft.com/office/drawing/2014/main" id="{A90635C6-4CBE-4097-9E09-63516E58D9AE}"/>
              </a:ext>
            </a:extLst>
          </p:cNvPr>
          <p:cNvSpPr/>
          <p:nvPr/>
        </p:nvSpPr>
        <p:spPr>
          <a:xfrm>
            <a:off x="5920398" y="3586065"/>
            <a:ext cx="232681" cy="2397125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2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DB1F05-3F4D-46DA-B49B-63B27AD9C16B}"/>
              </a:ext>
            </a:extLst>
          </p:cNvPr>
          <p:cNvSpPr/>
          <p:nvPr/>
        </p:nvSpPr>
        <p:spPr>
          <a:xfrm>
            <a:off x="0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加号 7">
            <a:extLst>
              <a:ext uri="{FF2B5EF4-FFF2-40B4-BE49-F238E27FC236}">
                <a16:creationId xmlns:a16="http://schemas.microsoft.com/office/drawing/2014/main" id="{770A5FEC-150B-4BA9-BF8D-F4C2BC36E405}"/>
              </a:ext>
            </a:extLst>
          </p:cNvPr>
          <p:cNvSpPr/>
          <p:nvPr/>
        </p:nvSpPr>
        <p:spPr>
          <a:xfrm>
            <a:off x="188686" y="188685"/>
            <a:ext cx="768058" cy="768058"/>
          </a:xfrm>
          <a:prstGeom prst="mathPlus">
            <a:avLst>
              <a:gd name="adj1" fmla="val 84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F18B57-99DD-450A-80C7-80FE157D9D5D}"/>
              </a:ext>
            </a:extLst>
          </p:cNvPr>
          <p:cNvSpPr/>
          <p:nvPr/>
        </p:nvSpPr>
        <p:spPr>
          <a:xfrm>
            <a:off x="7053943" y="3632199"/>
            <a:ext cx="232681" cy="2397125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D69B3982-67AA-CB44-A584-07E66D1334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3" b="10733"/>
          <a:stretch>
            <a:fillRect/>
          </a:stretch>
        </p:blipFill>
        <p:spPr/>
      </p:pic>
      <p:sp>
        <p:nvSpPr>
          <p:cNvPr id="13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CA950FB-5133-4655-9BD8-D30D31D67E17}"/>
              </a:ext>
            </a:extLst>
          </p:cNvPr>
          <p:cNvSpPr txBox="1"/>
          <p:nvPr/>
        </p:nvSpPr>
        <p:spPr>
          <a:xfrm>
            <a:off x="1449515" y="3507322"/>
            <a:ext cx="3601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INTRODUCE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  <a:p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팀 소개 및 질문 답변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E5999E1-E560-4828-9874-6F911D2FEAF8}"/>
              </a:ext>
            </a:extLst>
          </p:cNvPr>
          <p:cNvSpPr txBox="1"/>
          <p:nvPr/>
        </p:nvSpPr>
        <p:spPr>
          <a:xfrm>
            <a:off x="1449515" y="2273328"/>
            <a:ext cx="3601458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PART 5 . </a:t>
            </a:r>
            <a:endParaRPr lang="ru-RU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6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6E0D4719-FA72-4CFB-947B-3597AD484C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8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2DBC58-4F49-426B-A3DE-49585A731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52" y="2515787"/>
            <a:ext cx="1416208" cy="14162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614807-6589-4045-AC56-C3EBC81FB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12" y="2515787"/>
            <a:ext cx="1416208" cy="1416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0C0D04-D998-43F9-87BE-EB420925B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64" y="2515787"/>
            <a:ext cx="1416208" cy="14162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846DB0-9A05-4B2E-A403-5E6877348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50" y="2468256"/>
            <a:ext cx="1416208" cy="14162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0B21F3-CED2-44C3-8DB9-6BCBC51C8C19}"/>
              </a:ext>
            </a:extLst>
          </p:cNvPr>
          <p:cNvSpPr txBox="1"/>
          <p:nvPr/>
        </p:nvSpPr>
        <p:spPr>
          <a:xfrm>
            <a:off x="1324623" y="4148484"/>
            <a:ext cx="93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이재우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DDD984-586D-464C-B7EB-3050B0D6A69D}"/>
              </a:ext>
            </a:extLst>
          </p:cNvPr>
          <p:cNvSpPr txBox="1"/>
          <p:nvPr/>
        </p:nvSpPr>
        <p:spPr>
          <a:xfrm>
            <a:off x="9031770" y="4148484"/>
            <a:ext cx="93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천석훈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5E3E49-F5E9-4161-882C-9BBBBA212199}"/>
              </a:ext>
            </a:extLst>
          </p:cNvPr>
          <p:cNvSpPr txBox="1"/>
          <p:nvPr/>
        </p:nvSpPr>
        <p:spPr>
          <a:xfrm>
            <a:off x="6307419" y="4158573"/>
            <a:ext cx="93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김해리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686A1-80F6-4BD4-BB02-58C1402ED2A0}"/>
              </a:ext>
            </a:extLst>
          </p:cNvPr>
          <p:cNvSpPr txBox="1"/>
          <p:nvPr/>
        </p:nvSpPr>
        <p:spPr>
          <a:xfrm>
            <a:off x="3953532" y="4158573"/>
            <a:ext cx="93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김슬지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8AC2C3-0300-41F1-B05A-4E6E5FB28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17212" y="260603"/>
            <a:ext cx="2276475" cy="952500"/>
          </a:xfrm>
          <a:prstGeom prst="rect">
            <a:avLst/>
          </a:prstGeom>
        </p:spPr>
      </p:pic>
      <p:sp>
        <p:nvSpPr>
          <p:cNvPr id="15" name="矩形 19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B12BA7E9-45D3-486D-AD1D-C326E1D6A731}"/>
              </a:ext>
            </a:extLst>
          </p:cNvPr>
          <p:cNvSpPr/>
          <p:nvPr/>
        </p:nvSpPr>
        <p:spPr>
          <a:xfrm>
            <a:off x="1087119" y="643866"/>
            <a:ext cx="6152867" cy="6912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b="1" dirty="0">
                <a:solidFill>
                  <a:schemeClr val="bg1"/>
                </a:solidFill>
                <a:latin typeface="Arial"/>
                <a:ea typeface="Yu Gothic" panose="020B0400000000000000" pitchFamily="34" charset="-128"/>
                <a:cs typeface="Arial"/>
              </a:rPr>
              <a:t>팀원 소개</a:t>
            </a:r>
            <a:endParaRPr lang="en-US" altLang="zh-CN" sz="3600" b="1" dirty="0">
              <a:solidFill>
                <a:schemeClr val="bg1"/>
              </a:solidFill>
              <a:latin typeface="Arial"/>
              <a:ea typeface="Yu Gothic" panose="020B0400000000000000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06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D99FEFB-B3F0-46CE-9938-8799BD58F17A}"/>
              </a:ext>
            </a:extLst>
          </p:cNvPr>
          <p:cNvSpPr/>
          <p:nvPr/>
        </p:nvSpPr>
        <p:spPr>
          <a:xfrm>
            <a:off x="7610281" y="1133906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7DF006-53C6-4C5B-BF55-FB1FCEB3A73A}"/>
              </a:ext>
            </a:extLst>
          </p:cNvPr>
          <p:cNvSpPr/>
          <p:nvPr/>
        </p:nvSpPr>
        <p:spPr>
          <a:xfrm>
            <a:off x="8755710" y="2279336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D5F5A2-FFA2-4BAC-8EEC-C4353367C794}"/>
              </a:ext>
            </a:extLst>
          </p:cNvPr>
          <p:cNvSpPr/>
          <p:nvPr/>
        </p:nvSpPr>
        <p:spPr>
          <a:xfrm>
            <a:off x="9901140" y="1133906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D0EF46-87AF-47BD-92A6-A4E8EA880BFC}"/>
              </a:ext>
            </a:extLst>
          </p:cNvPr>
          <p:cNvSpPr/>
          <p:nvPr/>
        </p:nvSpPr>
        <p:spPr>
          <a:xfrm>
            <a:off x="11046569" y="0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912258-C561-4489-93C1-55142181868F}"/>
              </a:ext>
            </a:extLst>
          </p:cNvPr>
          <p:cNvSpPr/>
          <p:nvPr/>
        </p:nvSpPr>
        <p:spPr>
          <a:xfrm>
            <a:off x="9901140" y="3413242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97895B-C0DE-4C81-926E-47F1B4C17289}"/>
              </a:ext>
            </a:extLst>
          </p:cNvPr>
          <p:cNvSpPr/>
          <p:nvPr/>
        </p:nvSpPr>
        <p:spPr>
          <a:xfrm>
            <a:off x="6464851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E60C14-6F1B-4D03-8091-33684832CFCF}"/>
              </a:ext>
            </a:extLst>
          </p:cNvPr>
          <p:cNvSpPr/>
          <p:nvPr/>
        </p:nvSpPr>
        <p:spPr>
          <a:xfrm>
            <a:off x="11046569" y="4558672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45E824-86E1-4996-B058-A08CC7131A96}"/>
              </a:ext>
            </a:extLst>
          </p:cNvPr>
          <p:cNvSpPr/>
          <p:nvPr/>
        </p:nvSpPr>
        <p:spPr>
          <a:xfrm>
            <a:off x="8755710" y="0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2140D2-E24C-4DDE-B2DD-3D53F9705D87}"/>
              </a:ext>
            </a:extLst>
          </p:cNvPr>
          <p:cNvSpPr/>
          <p:nvPr/>
        </p:nvSpPr>
        <p:spPr>
          <a:xfrm>
            <a:off x="11576404" y="3413242"/>
            <a:ext cx="615595" cy="615595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0FCDB5-B3B7-44EE-852D-DBED39C7A852}"/>
              </a:ext>
            </a:extLst>
          </p:cNvPr>
          <p:cNvSpPr/>
          <p:nvPr/>
        </p:nvSpPr>
        <p:spPr>
          <a:xfrm>
            <a:off x="11046569" y="2267813"/>
            <a:ext cx="529834" cy="529834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19A651-9523-4936-8C64-5A2EDF39AD87}"/>
              </a:ext>
            </a:extLst>
          </p:cNvPr>
          <p:cNvSpPr/>
          <p:nvPr/>
        </p:nvSpPr>
        <p:spPr>
          <a:xfrm>
            <a:off x="5849256" y="1133906"/>
            <a:ext cx="615595" cy="615595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A53F06-B48C-4E2D-B112-4C2301C5598B}"/>
              </a:ext>
            </a:extLst>
          </p:cNvPr>
          <p:cNvSpPr txBox="1"/>
          <p:nvPr/>
        </p:nvSpPr>
        <p:spPr>
          <a:xfrm>
            <a:off x="1001486" y="3110318"/>
            <a:ext cx="5840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66068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8EEBC365-EEC3-4CE0-9E17-956EF12AE8B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3" b="12423"/>
          <a:stretch>
            <a:fillRect/>
          </a:stretch>
        </p:blipFill>
        <p:spPr>
          <a:xfrm>
            <a:off x="10958388" y="2466171"/>
            <a:ext cx="1236662" cy="1238250"/>
          </a:xfrm>
        </p:spPr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DD748A5C-6573-4CE1-A518-42E91B6487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r="15611"/>
          <a:stretch>
            <a:fillRect/>
          </a:stretch>
        </p:blipFill>
        <p:spPr>
          <a:xfrm>
            <a:off x="10948863" y="4926920"/>
            <a:ext cx="1236662" cy="1238250"/>
          </a:xfr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181B0D4-1E83-4D1C-A739-5BEDA3055FBD}"/>
              </a:ext>
            </a:extLst>
          </p:cNvPr>
          <p:cNvSpPr txBox="1"/>
          <p:nvPr/>
        </p:nvSpPr>
        <p:spPr>
          <a:xfrm>
            <a:off x="447059" y="876301"/>
            <a:ext cx="1538883" cy="55088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GB" sz="8800" b="1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r>
              <a:rPr lang="en-GB" sz="7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1C9BA2-59AA-4E9E-9A64-7863F911E6C2}"/>
              </a:ext>
            </a:extLst>
          </p:cNvPr>
          <p:cNvSpPr txBox="1"/>
          <p:nvPr/>
        </p:nvSpPr>
        <p:spPr>
          <a:xfrm>
            <a:off x="2390049" y="2257816"/>
            <a:ext cx="4850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Part 2  DEVELOPMENT PROCESS </a:t>
            </a:r>
            <a:endParaRPr kumimoji="1"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98FBBF-86BC-4195-BC48-D573AD42A642}"/>
              </a:ext>
            </a:extLst>
          </p:cNvPr>
          <p:cNvSpPr txBox="1"/>
          <p:nvPr/>
        </p:nvSpPr>
        <p:spPr>
          <a:xfrm>
            <a:off x="2399090" y="3306020"/>
            <a:ext cx="418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Part 3  FUNCTION </a:t>
            </a:r>
            <a:endParaRPr kumimoji="1"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8A8775-3A33-46F3-BC65-48C8544F7967}"/>
              </a:ext>
            </a:extLst>
          </p:cNvPr>
          <p:cNvSpPr txBox="1"/>
          <p:nvPr/>
        </p:nvSpPr>
        <p:spPr>
          <a:xfrm>
            <a:off x="2399090" y="4354224"/>
            <a:ext cx="418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Part 4  PLAY </a:t>
            </a:r>
            <a:endParaRPr kumimoji="1" lang="zh-CN" altLang="en-US" sz="2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FDDC2C-D495-4EEA-9C9A-4D829E587DD6}"/>
              </a:ext>
            </a:extLst>
          </p:cNvPr>
          <p:cNvSpPr txBox="1"/>
          <p:nvPr/>
        </p:nvSpPr>
        <p:spPr>
          <a:xfrm>
            <a:off x="2408131" y="5402428"/>
            <a:ext cx="418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Part 5  INTRODUCE &amp; Q&amp;A </a:t>
            </a:r>
            <a:endParaRPr kumimoji="1" lang="zh-CN" altLang="en-US" sz="2400" b="1" dirty="0"/>
          </a:p>
        </p:txBody>
      </p:sp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424B36FA-9F20-4071-B070-EB56865C92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r="16846"/>
          <a:stretch>
            <a:fillRect/>
          </a:stretch>
        </p:blipFill>
        <p:spPr>
          <a:xfrm>
            <a:off x="7240819" y="-7402"/>
            <a:ext cx="1236662" cy="1238250"/>
          </a:xfrm>
        </p:spPr>
      </p:pic>
      <p:sp>
        <p:nvSpPr>
          <p:cNvPr id="15" name="文本框 20">
            <a:extLst>
              <a:ext uri="{FF2B5EF4-FFF2-40B4-BE49-F238E27FC236}">
                <a16:creationId xmlns:a16="http://schemas.microsoft.com/office/drawing/2014/main" id="{4EB78090-C1BC-4AC2-9B1F-C9C971456B5F}"/>
              </a:ext>
            </a:extLst>
          </p:cNvPr>
          <p:cNvSpPr txBox="1"/>
          <p:nvPr/>
        </p:nvSpPr>
        <p:spPr>
          <a:xfrm>
            <a:off x="2417173" y="1371195"/>
            <a:ext cx="418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Part 1  PROJECT</a:t>
            </a:r>
            <a:endParaRPr kumimoji="1" lang="zh-CN" altLang="en-US" sz="2400" b="1" dirty="0"/>
          </a:p>
        </p:txBody>
      </p:sp>
      <p:sp>
        <p:nvSpPr>
          <p:cNvPr id="16" name="文本框 20">
            <a:extLst>
              <a:ext uri="{FF2B5EF4-FFF2-40B4-BE49-F238E27FC236}">
                <a16:creationId xmlns:a16="http://schemas.microsoft.com/office/drawing/2014/main" id="{DF116D7E-E3E5-4DDE-92F3-991B1B61A333}"/>
              </a:ext>
            </a:extLst>
          </p:cNvPr>
          <p:cNvSpPr txBox="1"/>
          <p:nvPr/>
        </p:nvSpPr>
        <p:spPr>
          <a:xfrm>
            <a:off x="3293473" y="1717758"/>
            <a:ext cx="418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프로젝트소개</a:t>
            </a:r>
            <a:endParaRPr kumimoji="1" lang="zh-CN" altLang="en-US" sz="1400" b="1" dirty="0"/>
          </a:p>
        </p:txBody>
      </p:sp>
      <p:sp>
        <p:nvSpPr>
          <p:cNvPr id="19" name="文本框 20">
            <a:extLst>
              <a:ext uri="{FF2B5EF4-FFF2-40B4-BE49-F238E27FC236}">
                <a16:creationId xmlns:a16="http://schemas.microsoft.com/office/drawing/2014/main" id="{22035EDD-6A7F-42E1-ACCE-9E349FE9DE64}"/>
              </a:ext>
            </a:extLst>
          </p:cNvPr>
          <p:cNvSpPr txBox="1"/>
          <p:nvPr/>
        </p:nvSpPr>
        <p:spPr>
          <a:xfrm>
            <a:off x="3293473" y="2598702"/>
            <a:ext cx="418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개발과정 및 분석설계</a:t>
            </a:r>
            <a:endParaRPr kumimoji="1" lang="zh-CN" altLang="en-US" sz="1400" b="1" dirty="0"/>
          </a:p>
        </p:txBody>
      </p:sp>
      <p:sp>
        <p:nvSpPr>
          <p:cNvPr id="28" name="文本框 20">
            <a:extLst>
              <a:ext uri="{FF2B5EF4-FFF2-40B4-BE49-F238E27FC236}">
                <a16:creationId xmlns:a16="http://schemas.microsoft.com/office/drawing/2014/main" id="{0B471B18-FBF0-4F55-9354-D427F111A156}"/>
              </a:ext>
            </a:extLst>
          </p:cNvPr>
          <p:cNvSpPr txBox="1"/>
          <p:nvPr/>
        </p:nvSpPr>
        <p:spPr>
          <a:xfrm>
            <a:off x="3293473" y="3645782"/>
            <a:ext cx="418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기능소개</a:t>
            </a:r>
            <a:endParaRPr kumimoji="1" lang="zh-CN" altLang="en-US" sz="1400" b="1" dirty="0"/>
          </a:p>
        </p:txBody>
      </p:sp>
      <p:sp>
        <p:nvSpPr>
          <p:cNvPr id="29" name="文本框 20">
            <a:extLst>
              <a:ext uri="{FF2B5EF4-FFF2-40B4-BE49-F238E27FC236}">
                <a16:creationId xmlns:a16="http://schemas.microsoft.com/office/drawing/2014/main" id="{5099276D-1981-4D46-9E34-7C57731B49B1}"/>
              </a:ext>
            </a:extLst>
          </p:cNvPr>
          <p:cNvSpPr txBox="1"/>
          <p:nvPr/>
        </p:nvSpPr>
        <p:spPr>
          <a:xfrm>
            <a:off x="3293473" y="4693188"/>
            <a:ext cx="418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시연</a:t>
            </a:r>
            <a:endParaRPr kumimoji="1" lang="zh-CN" altLang="en-US" sz="1400" b="1" dirty="0"/>
          </a:p>
        </p:txBody>
      </p:sp>
      <p:sp>
        <p:nvSpPr>
          <p:cNvPr id="30" name="文本框 20">
            <a:extLst>
              <a:ext uri="{FF2B5EF4-FFF2-40B4-BE49-F238E27FC236}">
                <a16:creationId xmlns:a16="http://schemas.microsoft.com/office/drawing/2014/main" id="{1AC172C5-254B-4561-AF2C-5E5CA6EBADF5}"/>
              </a:ext>
            </a:extLst>
          </p:cNvPr>
          <p:cNvSpPr txBox="1"/>
          <p:nvPr/>
        </p:nvSpPr>
        <p:spPr>
          <a:xfrm>
            <a:off x="3293473" y="5740268"/>
            <a:ext cx="418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err="1"/>
              <a:t>팀소개</a:t>
            </a:r>
            <a:r>
              <a:rPr kumimoji="1" lang="ko-KR" altLang="en-US" sz="1400" b="1" dirty="0"/>
              <a:t> 및 질문 답변</a:t>
            </a:r>
            <a:endParaRPr kumimoji="1"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8611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DB1F05-3F4D-46DA-B49B-63B27AD9C16B}"/>
              </a:ext>
            </a:extLst>
          </p:cNvPr>
          <p:cNvSpPr/>
          <p:nvPr/>
        </p:nvSpPr>
        <p:spPr>
          <a:xfrm>
            <a:off x="0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48310F1-6845-469E-A10B-2AF1406BC40E}"/>
              </a:ext>
            </a:extLst>
          </p:cNvPr>
          <p:cNvSpPr txBox="1"/>
          <p:nvPr/>
        </p:nvSpPr>
        <p:spPr>
          <a:xfrm>
            <a:off x="1449515" y="3507322"/>
            <a:ext cx="36014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PROJECT</a:t>
            </a:r>
          </a:p>
          <a:p>
            <a:r>
              <a:rPr lang="ko-KR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endParaRPr lang="ru-RU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F92EC9C2-0920-41B0-814F-EF0AB99DC8EF}"/>
              </a:ext>
            </a:extLst>
          </p:cNvPr>
          <p:cNvSpPr txBox="1"/>
          <p:nvPr/>
        </p:nvSpPr>
        <p:spPr>
          <a:xfrm>
            <a:off x="1449515" y="2273328"/>
            <a:ext cx="3601458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PART 1 . </a:t>
            </a:r>
            <a:endParaRPr lang="ru-RU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加号 7">
            <a:extLst>
              <a:ext uri="{FF2B5EF4-FFF2-40B4-BE49-F238E27FC236}">
                <a16:creationId xmlns:a16="http://schemas.microsoft.com/office/drawing/2014/main" id="{770A5FEC-150B-4BA9-BF8D-F4C2BC36E405}"/>
              </a:ext>
            </a:extLst>
          </p:cNvPr>
          <p:cNvSpPr/>
          <p:nvPr/>
        </p:nvSpPr>
        <p:spPr>
          <a:xfrm>
            <a:off x="188686" y="188685"/>
            <a:ext cx="768058" cy="768058"/>
          </a:xfrm>
          <a:prstGeom prst="mathPlus">
            <a:avLst>
              <a:gd name="adj1" fmla="val 84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F18B57-99DD-450A-80C7-80FE157D9D5D}"/>
              </a:ext>
            </a:extLst>
          </p:cNvPr>
          <p:cNvSpPr/>
          <p:nvPr/>
        </p:nvSpPr>
        <p:spPr>
          <a:xfrm>
            <a:off x="5968097" y="3632199"/>
            <a:ext cx="232681" cy="2397125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3FAC20F4-9DE7-4E75-A73E-33C17458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8" y="828676"/>
            <a:ext cx="5200648" cy="52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46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B206AD4F-7934-4FC9-BA3A-91C2D6F1F161}"/>
              </a:ext>
            </a:extLst>
          </p:cNvPr>
          <p:cNvSpPr/>
          <p:nvPr/>
        </p:nvSpPr>
        <p:spPr>
          <a:xfrm>
            <a:off x="1808176" y="3749877"/>
            <a:ext cx="8574816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b="1" i="1" spc="400" dirty="0">
                <a:solidFill>
                  <a:srgbClr val="00A8B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 A SHOP!HAVE MY CHANNEL!</a:t>
            </a:r>
            <a:endParaRPr lang="zh-CN" altLang="en-US" sz="3200" b="1" i="1" spc="400" dirty="0">
              <a:solidFill>
                <a:srgbClr val="00A8B3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51DA1467-0A95-4B34-8AFB-EC706144129A}"/>
              </a:ext>
            </a:extLst>
          </p:cNvPr>
          <p:cNvSpPr txBox="1"/>
          <p:nvPr/>
        </p:nvSpPr>
        <p:spPr>
          <a:xfrm>
            <a:off x="1798639" y="4530644"/>
            <a:ext cx="8584353" cy="13967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중소기업이나 개인사업자</a:t>
            </a: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개인판매자 등 누구나 판매자가 </a:t>
            </a:r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되어 쉽게 영상을 통해 중고나 새제품을 사고 팔 수 있는 </a:t>
            </a:r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양방향 쇼핑사이트</a:t>
            </a:r>
            <a:endParaRPr lang="ru-RU" altLang="zh-CN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683BBF11-A5C7-4721-91C3-2D717E7FA499}"/>
              </a:ext>
            </a:extLst>
          </p:cNvPr>
          <p:cNvSpPr txBox="1"/>
          <p:nvPr/>
        </p:nvSpPr>
        <p:spPr>
          <a:xfrm>
            <a:off x="3910693" y="1574420"/>
            <a:ext cx="4370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00A8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SHOP</a:t>
            </a:r>
          </a:p>
        </p:txBody>
      </p:sp>
    </p:spTree>
    <p:extLst>
      <p:ext uri="{BB962C8B-B14F-4D97-AF65-F5344CB8AC3E}">
        <p14:creationId xmlns:p14="http://schemas.microsoft.com/office/powerpoint/2010/main" val="205766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3E50811-52D0-4226-852F-A3212C63A9E6}"/>
              </a:ext>
            </a:extLst>
          </p:cNvPr>
          <p:cNvSpPr txBox="1"/>
          <p:nvPr/>
        </p:nvSpPr>
        <p:spPr>
          <a:xfrm>
            <a:off x="7361211" y="3599112"/>
            <a:ext cx="3206750" cy="52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133" b="1" dirty="0">
                <a:latin typeface="Arial"/>
                <a:cs typeface="Arial"/>
              </a:rPr>
              <a:t>Entry Barrier </a:t>
            </a:r>
            <a:endParaRPr kumimoji="1" lang="zh-CN" altLang="en-US" sz="2133" b="1" dirty="0">
              <a:latin typeface="Arial"/>
              <a:cs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416DFA-BB80-4D11-BB5A-642A3501B483}"/>
              </a:ext>
            </a:extLst>
          </p:cNvPr>
          <p:cNvSpPr txBox="1"/>
          <p:nvPr/>
        </p:nvSpPr>
        <p:spPr>
          <a:xfrm>
            <a:off x="7361211" y="4025788"/>
            <a:ext cx="3428026" cy="56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홈쇼핑의 판매 진입 장벽을 낮춰 개인판매자에게 기회제공</a:t>
            </a:r>
            <a:endParaRPr lang="en-GB" sz="1100" dirty="0">
              <a:latin typeface="+mj-ea"/>
              <a:ea typeface="+mj-ea"/>
              <a:cs typeface="Arial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7B51EC-8151-4570-91E1-0D04C96A75D8}"/>
              </a:ext>
            </a:extLst>
          </p:cNvPr>
          <p:cNvSpPr txBox="1"/>
          <p:nvPr/>
        </p:nvSpPr>
        <p:spPr>
          <a:xfrm>
            <a:off x="7361211" y="4920681"/>
            <a:ext cx="3206750" cy="52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133" b="1" dirty="0">
                <a:latin typeface="Arial"/>
                <a:cs typeface="Arial"/>
              </a:rPr>
              <a:t>Auction </a:t>
            </a:r>
            <a:endParaRPr kumimoji="1" lang="zh-CN" altLang="en-US" sz="2133" b="1" dirty="0">
              <a:latin typeface="Arial"/>
              <a:cs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3CEA15-7303-43B9-A21C-C7ED74DF52DE}"/>
              </a:ext>
            </a:extLst>
          </p:cNvPr>
          <p:cNvSpPr txBox="1"/>
          <p:nvPr/>
        </p:nvSpPr>
        <p:spPr>
          <a:xfrm>
            <a:off x="7361211" y="5334273"/>
            <a:ext cx="3428026" cy="56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경매기능으로 희소가치가 있는 물건을 </a:t>
            </a:r>
            <a:endParaRPr lang="en-US" altLang="ko-KR" sz="1100" dirty="0">
              <a:latin typeface="+mj-ea"/>
              <a:ea typeface="+mj-ea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구매할 수 있습니다</a:t>
            </a:r>
            <a:endParaRPr lang="en-GB" sz="1100" dirty="0">
              <a:latin typeface="+mj-ea"/>
              <a:ea typeface="+mj-ea"/>
              <a:cs typeface="Arial"/>
            </a:endParaRPr>
          </a:p>
        </p:txBody>
      </p:sp>
      <p:sp>
        <p:nvSpPr>
          <p:cNvPr id="13" name="Rectangle 1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0AF076A8-9770-499E-8B07-DF88B6F36F04}"/>
              </a:ext>
            </a:extLst>
          </p:cNvPr>
          <p:cNvSpPr/>
          <p:nvPr/>
        </p:nvSpPr>
        <p:spPr>
          <a:xfrm>
            <a:off x="6313042" y="3792075"/>
            <a:ext cx="762001" cy="720056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1CC1431-49E5-42D8-AE19-1A6962382526}"/>
              </a:ext>
            </a:extLst>
          </p:cNvPr>
          <p:cNvSpPr/>
          <p:nvPr/>
        </p:nvSpPr>
        <p:spPr>
          <a:xfrm>
            <a:off x="6317275" y="5108642"/>
            <a:ext cx="762001" cy="720056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07A88B1-DE7B-45F7-BF1A-3DD6DC5EC227}"/>
              </a:ext>
            </a:extLst>
          </p:cNvPr>
          <p:cNvSpPr/>
          <p:nvPr/>
        </p:nvSpPr>
        <p:spPr>
          <a:xfrm>
            <a:off x="2070463" y="1104405"/>
            <a:ext cx="8029964" cy="93102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SUBJECT</a:t>
            </a:r>
          </a:p>
          <a:p>
            <a:pPr algn="ctr"/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주제선정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00737EA6-EA2D-4149-8162-2573DD5D6940}"/>
              </a:ext>
            </a:extLst>
          </p:cNvPr>
          <p:cNvSpPr txBox="1"/>
          <p:nvPr/>
        </p:nvSpPr>
        <p:spPr>
          <a:xfrm>
            <a:off x="2076552" y="2239684"/>
            <a:ext cx="8038896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j-ea"/>
                <a:cs typeface="Arial" panose="020B0604020202020204" pitchFamily="34" charset="0"/>
              </a:rPr>
              <a:t>중고거래의 리스크를 낮추며 개개인의 판매채널 진입장벽을 낮춘 영상기반 쇼핑 플랫폼 구축</a:t>
            </a:r>
            <a:endParaRPr lang="ru-RU" altLang="ko-KR" sz="1400" b="1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E3A50E63-ABE8-4D08-AE16-564E981F0BAC}"/>
              </a:ext>
            </a:extLst>
          </p:cNvPr>
          <p:cNvSpPr txBox="1"/>
          <p:nvPr/>
        </p:nvSpPr>
        <p:spPr>
          <a:xfrm>
            <a:off x="2667975" y="3599112"/>
            <a:ext cx="3206750" cy="52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133" b="1" dirty="0">
                <a:latin typeface="Arial"/>
                <a:cs typeface="Arial"/>
              </a:rPr>
              <a:t>Risk Down</a:t>
            </a:r>
            <a:endParaRPr kumimoji="1" lang="zh-CN" altLang="en-US" sz="2133" b="1" dirty="0">
              <a:latin typeface="Arial"/>
              <a:cs typeface="Arial"/>
            </a:endParaRP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0901B190-2FB7-4DE3-96AE-63927FB15E49}"/>
              </a:ext>
            </a:extLst>
          </p:cNvPr>
          <p:cNvSpPr txBox="1"/>
          <p:nvPr/>
        </p:nvSpPr>
        <p:spPr>
          <a:xfrm>
            <a:off x="2667975" y="4028507"/>
            <a:ext cx="3428026" cy="56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중고거래의 리스크를 상품의 영상정보제공과 플랫폼 내 거래로 위험부담을 대폭 줄임</a:t>
            </a:r>
            <a:endParaRPr lang="en-GB" sz="1100" dirty="0">
              <a:latin typeface="+mj-ea"/>
              <a:ea typeface="+mj-ea"/>
              <a:cs typeface="Arial"/>
            </a:endParaRPr>
          </a:p>
        </p:txBody>
      </p:sp>
      <p:sp>
        <p:nvSpPr>
          <p:cNvPr id="23" name="文本框 10">
            <a:extLst>
              <a:ext uri="{FF2B5EF4-FFF2-40B4-BE49-F238E27FC236}">
                <a16:creationId xmlns:a16="http://schemas.microsoft.com/office/drawing/2014/main" id="{EB1D1792-97A2-4125-9149-064B2ABF3CA2}"/>
              </a:ext>
            </a:extLst>
          </p:cNvPr>
          <p:cNvSpPr txBox="1"/>
          <p:nvPr/>
        </p:nvSpPr>
        <p:spPr>
          <a:xfrm>
            <a:off x="2667975" y="4920681"/>
            <a:ext cx="3206750" cy="10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2130" b="1" dirty="0" err="1">
                <a:solidFill>
                  <a:srgbClr val="222222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Reliability</a:t>
            </a:r>
            <a:r>
              <a:rPr lang="ko-KR" altLang="ko-KR" sz="900" dirty="0"/>
              <a:t> 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133" b="1" dirty="0">
                <a:latin typeface="Arial"/>
                <a:cs typeface="Arial"/>
              </a:rPr>
              <a:t> </a:t>
            </a:r>
            <a:endParaRPr kumimoji="1" lang="zh-CN" altLang="en-US" sz="2133" b="1" dirty="0">
              <a:latin typeface="Arial"/>
              <a:cs typeface="Arial"/>
            </a:endParaRPr>
          </a:p>
        </p:txBody>
      </p:sp>
      <p:sp>
        <p:nvSpPr>
          <p:cNvPr id="24" name="文本框 11">
            <a:extLst>
              <a:ext uri="{FF2B5EF4-FFF2-40B4-BE49-F238E27FC236}">
                <a16:creationId xmlns:a16="http://schemas.microsoft.com/office/drawing/2014/main" id="{0DC34256-B21B-494C-917D-37A54BCA816F}"/>
              </a:ext>
            </a:extLst>
          </p:cNvPr>
          <p:cNvSpPr txBox="1"/>
          <p:nvPr/>
        </p:nvSpPr>
        <p:spPr>
          <a:xfrm>
            <a:off x="2667975" y="5343780"/>
            <a:ext cx="3428026" cy="5688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플랫폼 내 거래 운영으로 상품에 대한 신뢰도 확보</a:t>
            </a:r>
            <a:endParaRPr lang="en-US" altLang="ko-KR" sz="1100" dirty="0">
              <a:latin typeface="+mj-ea"/>
              <a:ea typeface="+mj-ea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판매자의 신뢰도 관리를 통해 안전한거래 제공</a:t>
            </a:r>
            <a:endParaRPr lang="en-GB" sz="1100" dirty="0">
              <a:latin typeface="+mj-ea"/>
              <a:ea typeface="+mj-ea"/>
              <a:cs typeface="Arial"/>
            </a:endParaRPr>
          </a:p>
        </p:txBody>
      </p:sp>
      <p:sp>
        <p:nvSpPr>
          <p:cNvPr id="25" name="Rectangle 1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0B3942BB-6074-497A-8723-3D169F5F4B8E}"/>
              </a:ext>
            </a:extLst>
          </p:cNvPr>
          <p:cNvSpPr/>
          <p:nvPr/>
        </p:nvSpPr>
        <p:spPr>
          <a:xfrm>
            <a:off x="1619806" y="3792075"/>
            <a:ext cx="762001" cy="720056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1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BA2156E2-20E7-4D3B-92CA-EFC5A6074F94}"/>
              </a:ext>
            </a:extLst>
          </p:cNvPr>
          <p:cNvSpPr/>
          <p:nvPr/>
        </p:nvSpPr>
        <p:spPr>
          <a:xfrm>
            <a:off x="1624039" y="5108642"/>
            <a:ext cx="762001" cy="720056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D09E4FA5-7A66-4196-87DF-63206C7C2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93" y="3876378"/>
            <a:ext cx="493320" cy="493320"/>
          </a:xfrm>
          <a:prstGeom prst="rect">
            <a:avLst/>
          </a:prstGeom>
        </p:spPr>
      </p:pic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CCE8008F-55E9-4D21-AC4B-F3795FDC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47" y="5258842"/>
            <a:ext cx="454878" cy="454878"/>
          </a:xfrm>
          <a:prstGeom prst="rect">
            <a:avLst/>
          </a:prstGeom>
        </p:spPr>
      </p:pic>
      <p:pic>
        <p:nvPicPr>
          <p:cNvPr id="61" name="그림 60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BD0008D8-9009-43DF-B5BF-95D045AF6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58" y="3960779"/>
            <a:ext cx="380344" cy="380344"/>
          </a:xfrm>
          <a:prstGeom prst="rect">
            <a:avLst/>
          </a:prstGeom>
        </p:spPr>
      </p:pic>
      <p:pic>
        <p:nvPicPr>
          <p:cNvPr id="63" name="그림 62" descr="텍스트, 그리기이(가) 표시된 사진&#10;&#10;자동 생성된 설명">
            <a:extLst>
              <a:ext uri="{FF2B5EF4-FFF2-40B4-BE49-F238E27FC236}">
                <a16:creationId xmlns:a16="http://schemas.microsoft.com/office/drawing/2014/main" id="{A5F455AC-D885-477E-B764-C3B2F7134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58" y="5226061"/>
            <a:ext cx="436619" cy="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6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DB1F05-3F4D-46DA-B49B-63B27AD9C16B}"/>
              </a:ext>
            </a:extLst>
          </p:cNvPr>
          <p:cNvSpPr/>
          <p:nvPr/>
        </p:nvSpPr>
        <p:spPr>
          <a:xfrm>
            <a:off x="0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加号 7">
            <a:extLst>
              <a:ext uri="{FF2B5EF4-FFF2-40B4-BE49-F238E27FC236}">
                <a16:creationId xmlns:a16="http://schemas.microsoft.com/office/drawing/2014/main" id="{770A5FEC-150B-4BA9-BF8D-F4C2BC36E405}"/>
              </a:ext>
            </a:extLst>
          </p:cNvPr>
          <p:cNvSpPr/>
          <p:nvPr/>
        </p:nvSpPr>
        <p:spPr>
          <a:xfrm>
            <a:off x="188686" y="188685"/>
            <a:ext cx="768058" cy="768058"/>
          </a:xfrm>
          <a:prstGeom prst="mathPlus">
            <a:avLst>
              <a:gd name="adj1" fmla="val 84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2B0236-BF08-4343-AF03-25277C8B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>
            <a:off x="6155262" y="1565177"/>
            <a:ext cx="5246163" cy="4416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F18B57-99DD-450A-80C7-80FE157D9D5D}"/>
              </a:ext>
            </a:extLst>
          </p:cNvPr>
          <p:cNvSpPr/>
          <p:nvPr/>
        </p:nvSpPr>
        <p:spPr>
          <a:xfrm>
            <a:off x="5920398" y="3586065"/>
            <a:ext cx="232681" cy="2397125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CA950FB-5133-4655-9BD8-D30D31D67E17}"/>
              </a:ext>
            </a:extLst>
          </p:cNvPr>
          <p:cNvSpPr txBox="1"/>
          <p:nvPr/>
        </p:nvSpPr>
        <p:spPr>
          <a:xfrm>
            <a:off x="1449514" y="3507322"/>
            <a:ext cx="38749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DEVELOPMENT PROCESS</a:t>
            </a:r>
          </a:p>
          <a:p>
            <a:r>
              <a:rPr kumimoji="1" lang="ko-KR" altLang="en-US" sz="2800" b="1" dirty="0"/>
              <a:t>개발과정 및 분석설계</a:t>
            </a:r>
            <a:endParaRPr kumimoji="1" lang="zh-CN" altLang="en-US" sz="2800" b="1" dirty="0"/>
          </a:p>
          <a:p>
            <a:endParaRPr lang="ru-RU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E5999E1-E560-4828-9874-6F911D2FEAF8}"/>
              </a:ext>
            </a:extLst>
          </p:cNvPr>
          <p:cNvSpPr txBox="1"/>
          <p:nvPr/>
        </p:nvSpPr>
        <p:spPr>
          <a:xfrm>
            <a:off x="1449515" y="2273328"/>
            <a:ext cx="3601458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PART 2 . </a:t>
            </a:r>
            <a:endParaRPr lang="ru-RU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8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2D80E7A-6919-4E8D-8F08-DB4EAB783D2D}"/>
              </a:ext>
            </a:extLst>
          </p:cNvPr>
          <p:cNvSpPr/>
          <p:nvPr/>
        </p:nvSpPr>
        <p:spPr>
          <a:xfrm>
            <a:off x="703743" y="312996"/>
            <a:ext cx="4490355" cy="6912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개발 환경</a:t>
            </a:r>
            <a:endParaRPr lang="en-US" altLang="zh-CN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F0CEE0-B991-4926-8AAF-7CC56267447E}"/>
              </a:ext>
            </a:extLst>
          </p:cNvPr>
          <p:cNvSpPr/>
          <p:nvPr/>
        </p:nvSpPr>
        <p:spPr>
          <a:xfrm>
            <a:off x="796769" y="1076892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20F689-DB15-4285-9915-3940802B8F0C}"/>
              </a:ext>
            </a:extLst>
          </p:cNvPr>
          <p:cNvSpPr txBox="1"/>
          <p:nvPr/>
        </p:nvSpPr>
        <p:spPr>
          <a:xfrm>
            <a:off x="1144587" y="1738992"/>
            <a:ext cx="95968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Server  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C5910AF-730A-47E9-BAB7-6A93E96FE696}"/>
              </a:ext>
            </a:extLst>
          </p:cNvPr>
          <p:cNvSpPr/>
          <p:nvPr/>
        </p:nvSpPr>
        <p:spPr>
          <a:xfrm>
            <a:off x="796769" y="3882953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B57BDC-38AA-4049-99FA-4EB4BEC897A1}"/>
              </a:ext>
            </a:extLst>
          </p:cNvPr>
          <p:cNvSpPr txBox="1"/>
          <p:nvPr/>
        </p:nvSpPr>
        <p:spPr>
          <a:xfrm>
            <a:off x="1034496" y="4520168"/>
            <a:ext cx="11795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Back-end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08E6AD3-8957-4292-A085-5D266E3350B9}"/>
              </a:ext>
            </a:extLst>
          </p:cNvPr>
          <p:cNvSpPr/>
          <p:nvPr/>
        </p:nvSpPr>
        <p:spPr>
          <a:xfrm>
            <a:off x="796769" y="2417855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D43AEBC-10C1-48AA-9BC2-899969F8B29B}"/>
              </a:ext>
            </a:extLst>
          </p:cNvPr>
          <p:cNvSpPr txBox="1"/>
          <p:nvPr/>
        </p:nvSpPr>
        <p:spPr>
          <a:xfrm>
            <a:off x="1034496" y="3055070"/>
            <a:ext cx="11795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Front-end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8BDF6E1-E62F-4874-A5C4-029269B3BAF1}"/>
              </a:ext>
            </a:extLst>
          </p:cNvPr>
          <p:cNvSpPr/>
          <p:nvPr/>
        </p:nvSpPr>
        <p:spPr>
          <a:xfrm>
            <a:off x="796769" y="5305882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FB7D12-CB09-4D4F-98C1-CA9323898FBD}"/>
              </a:ext>
            </a:extLst>
          </p:cNvPr>
          <p:cNvSpPr txBox="1"/>
          <p:nvPr/>
        </p:nvSpPr>
        <p:spPr>
          <a:xfrm>
            <a:off x="1114770" y="5943097"/>
            <a:ext cx="95968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IDE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10A6F99-FA40-4706-9CF4-A5A4683A7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84" y="1146888"/>
            <a:ext cx="633797" cy="633797"/>
          </a:xfrm>
          <a:prstGeom prst="rect">
            <a:avLst/>
          </a:prstGeom>
        </p:spPr>
      </p:pic>
      <p:pic>
        <p:nvPicPr>
          <p:cNvPr id="34" name="그림 33" descr="램프이(가) 표시된 사진&#10;&#10;자동 생성된 설명">
            <a:extLst>
              <a:ext uri="{FF2B5EF4-FFF2-40B4-BE49-F238E27FC236}">
                <a16:creationId xmlns:a16="http://schemas.microsoft.com/office/drawing/2014/main" id="{930CC9E7-7B77-478B-8906-CECA202AF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65" y="1053518"/>
            <a:ext cx="1179572" cy="1179572"/>
          </a:xfrm>
          <a:prstGeom prst="rect">
            <a:avLst/>
          </a:prstGeom>
        </p:spPr>
      </p:pic>
      <p:sp>
        <p:nvSpPr>
          <p:cNvPr id="36" name="矩形 16">
            <a:extLst>
              <a:ext uri="{FF2B5EF4-FFF2-40B4-BE49-F238E27FC236}">
                <a16:creationId xmlns:a16="http://schemas.microsoft.com/office/drawing/2014/main" id="{1B882E40-3ED4-4EC5-B408-22EF4E627D4D}"/>
              </a:ext>
            </a:extLst>
          </p:cNvPr>
          <p:cNvSpPr/>
          <p:nvPr/>
        </p:nvSpPr>
        <p:spPr>
          <a:xfrm>
            <a:off x="3791307" y="1076892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37" name="文本框 17">
            <a:extLst>
              <a:ext uri="{FF2B5EF4-FFF2-40B4-BE49-F238E27FC236}">
                <a16:creationId xmlns:a16="http://schemas.microsoft.com/office/drawing/2014/main" id="{3FC949E3-9155-4236-84F9-091571147CD7}"/>
              </a:ext>
            </a:extLst>
          </p:cNvPr>
          <p:cNvSpPr txBox="1"/>
          <p:nvPr/>
        </p:nvSpPr>
        <p:spPr>
          <a:xfrm>
            <a:off x="4050393" y="1762366"/>
            <a:ext cx="11795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Data Base  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46E8EC2-9242-4870-A2C4-7DD51C500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20" y="1150921"/>
            <a:ext cx="629764" cy="629764"/>
          </a:xfrm>
          <a:prstGeom prst="rect">
            <a:avLst/>
          </a:prstGeom>
        </p:spPr>
      </p:pic>
      <p:pic>
        <p:nvPicPr>
          <p:cNvPr id="43" name="그림 42" descr="음식이(가) 표시된 사진&#10;&#10;자동 생성된 설명">
            <a:extLst>
              <a:ext uri="{FF2B5EF4-FFF2-40B4-BE49-F238E27FC236}">
                <a16:creationId xmlns:a16="http://schemas.microsoft.com/office/drawing/2014/main" id="{E7A5176A-9DBF-494D-9943-B73A96826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66" y="503658"/>
            <a:ext cx="2385693" cy="23856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030DC6E-4BD0-466C-B204-FD1314E76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52" y="2399731"/>
            <a:ext cx="830460" cy="830460"/>
          </a:xfrm>
          <a:prstGeom prst="rect">
            <a:avLst/>
          </a:prstGeom>
        </p:spPr>
      </p:pic>
      <p:pic>
        <p:nvPicPr>
          <p:cNvPr id="47" name="그림 4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1992808E-2471-4A1D-9881-A72F46A02C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8"/>
          <a:stretch/>
        </p:blipFill>
        <p:spPr>
          <a:xfrm>
            <a:off x="2255265" y="2451126"/>
            <a:ext cx="2517204" cy="751753"/>
          </a:xfrm>
          <a:prstGeom prst="rect">
            <a:avLst/>
          </a:prstGeom>
        </p:spPr>
      </p:pic>
      <p:pic>
        <p:nvPicPr>
          <p:cNvPr id="48" name="그림 47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51094C5-C42E-487E-9802-E1C2B5E4DE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71"/>
          <a:stretch/>
        </p:blipFill>
        <p:spPr>
          <a:xfrm>
            <a:off x="2251247" y="3219556"/>
            <a:ext cx="2531161" cy="171895"/>
          </a:xfrm>
          <a:prstGeom prst="rect">
            <a:avLst/>
          </a:prstGeom>
        </p:spPr>
      </p:pic>
      <p:pic>
        <p:nvPicPr>
          <p:cNvPr id="50" name="그림 49" descr="옅은, 교통, 중지, 그리기이(가) 표시된 사진&#10;&#10;자동 생성된 설명">
            <a:extLst>
              <a:ext uri="{FF2B5EF4-FFF2-40B4-BE49-F238E27FC236}">
                <a16:creationId xmlns:a16="http://schemas.microsoft.com/office/drawing/2014/main" id="{610C4227-5038-42ED-AB67-8B24233F6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13" y="2469688"/>
            <a:ext cx="1660233" cy="718057"/>
          </a:xfrm>
          <a:prstGeom prst="rect">
            <a:avLst/>
          </a:prstGeom>
        </p:spPr>
      </p:pic>
      <p:pic>
        <p:nvPicPr>
          <p:cNvPr id="52" name="그림 51" descr="셔츠이(가) 표시된 사진&#10;&#10;자동 생성된 설명">
            <a:extLst>
              <a:ext uri="{FF2B5EF4-FFF2-40B4-BE49-F238E27FC236}">
                <a16:creationId xmlns:a16="http://schemas.microsoft.com/office/drawing/2014/main" id="{7872531B-60F3-42CB-801C-79BB42D8DB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81"/>
          <a:stretch/>
        </p:blipFill>
        <p:spPr>
          <a:xfrm>
            <a:off x="6057161" y="2420795"/>
            <a:ext cx="1351021" cy="7635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C728260-97FE-496A-A3D1-95D5DD15C683}"/>
              </a:ext>
            </a:extLst>
          </p:cNvPr>
          <p:cNvSpPr txBox="1"/>
          <p:nvPr/>
        </p:nvSpPr>
        <p:spPr>
          <a:xfrm>
            <a:off x="6232394" y="3120898"/>
            <a:ext cx="92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ea"/>
                <a:ea typeface="+mj-ea"/>
              </a:rPr>
              <a:t>Jquery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FCFE2AE-D6CB-465C-A30D-00F8C95FC1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95" y="1126825"/>
            <a:ext cx="722044" cy="722044"/>
          </a:xfrm>
          <a:prstGeom prst="rect">
            <a:avLst/>
          </a:prstGeom>
        </p:spPr>
      </p:pic>
      <p:sp>
        <p:nvSpPr>
          <p:cNvPr id="56" name="矩形 22">
            <a:extLst>
              <a:ext uri="{FF2B5EF4-FFF2-40B4-BE49-F238E27FC236}">
                <a16:creationId xmlns:a16="http://schemas.microsoft.com/office/drawing/2014/main" id="{30C80958-1F56-4491-BD8D-CBCC4DD9E598}"/>
              </a:ext>
            </a:extLst>
          </p:cNvPr>
          <p:cNvSpPr/>
          <p:nvPr/>
        </p:nvSpPr>
        <p:spPr>
          <a:xfrm>
            <a:off x="7720338" y="1089416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57" name="文本框 23">
            <a:extLst>
              <a:ext uri="{FF2B5EF4-FFF2-40B4-BE49-F238E27FC236}">
                <a16:creationId xmlns:a16="http://schemas.microsoft.com/office/drawing/2014/main" id="{28A7ABEE-2D97-473C-A9E4-9EFBB4BE620C}"/>
              </a:ext>
            </a:extLst>
          </p:cNvPr>
          <p:cNvSpPr txBox="1"/>
          <p:nvPr/>
        </p:nvSpPr>
        <p:spPr>
          <a:xfrm>
            <a:off x="7828444" y="1724979"/>
            <a:ext cx="11795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CMS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917E9EF-5085-474C-A759-BFED6E38B1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888" y="1117891"/>
            <a:ext cx="722044" cy="72204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BA17E2A-9669-4147-A738-3464B71F8F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65" y="1068658"/>
            <a:ext cx="851110" cy="85111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10A8E03-39EB-4976-93F9-8CC45B852394}"/>
              </a:ext>
            </a:extLst>
          </p:cNvPr>
          <p:cNvSpPr txBox="1"/>
          <p:nvPr/>
        </p:nvSpPr>
        <p:spPr>
          <a:xfrm>
            <a:off x="9448869" y="1792398"/>
            <a:ext cx="50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E79E79-D107-4D32-998F-3F315CA86F89}"/>
              </a:ext>
            </a:extLst>
          </p:cNvPr>
          <p:cNvSpPr txBox="1"/>
          <p:nvPr/>
        </p:nvSpPr>
        <p:spPr>
          <a:xfrm>
            <a:off x="10170913" y="1787753"/>
            <a:ext cx="162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 Drive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0D08EA13-3ED8-4F34-BBB9-C36C3F285D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25" y="3964660"/>
            <a:ext cx="646656" cy="646656"/>
          </a:xfrm>
          <a:prstGeom prst="rect">
            <a:avLst/>
          </a:prstGeom>
        </p:spPr>
      </p:pic>
      <p:pic>
        <p:nvPicPr>
          <p:cNvPr id="67" name="그림 66" descr="셔츠이(가) 표시된 사진&#10;&#10;자동 생성된 설명">
            <a:extLst>
              <a:ext uri="{FF2B5EF4-FFF2-40B4-BE49-F238E27FC236}">
                <a16:creationId xmlns:a16="http://schemas.microsoft.com/office/drawing/2014/main" id="{EED33335-1077-4303-8211-D839AC059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32" y="3769418"/>
            <a:ext cx="2043842" cy="107301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1752F93-DD98-47DD-916B-0A8B7E484377}"/>
              </a:ext>
            </a:extLst>
          </p:cNvPr>
          <p:cNvSpPr txBox="1"/>
          <p:nvPr/>
        </p:nvSpPr>
        <p:spPr>
          <a:xfrm>
            <a:off x="2446395" y="4582236"/>
            <a:ext cx="221188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Spring Frame Work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9F178CB7-3CD3-4AB8-A877-CACDE3A17F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3294" y="3900357"/>
            <a:ext cx="2810682" cy="730951"/>
          </a:xfrm>
          <a:prstGeom prst="rect">
            <a:avLst/>
          </a:prstGeom>
        </p:spPr>
      </p:pic>
      <p:sp>
        <p:nvSpPr>
          <p:cNvPr id="71" name="矩形 25">
            <a:extLst>
              <a:ext uri="{FF2B5EF4-FFF2-40B4-BE49-F238E27FC236}">
                <a16:creationId xmlns:a16="http://schemas.microsoft.com/office/drawing/2014/main" id="{79847843-EFA1-46AE-92EA-FE855781CBDF}"/>
              </a:ext>
            </a:extLst>
          </p:cNvPr>
          <p:cNvSpPr/>
          <p:nvPr/>
        </p:nvSpPr>
        <p:spPr>
          <a:xfrm>
            <a:off x="5543331" y="5305882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72" name="文本框 26">
            <a:extLst>
              <a:ext uri="{FF2B5EF4-FFF2-40B4-BE49-F238E27FC236}">
                <a16:creationId xmlns:a16="http://schemas.microsoft.com/office/drawing/2014/main" id="{92452C1B-AFD3-4377-958B-85063CF42F90}"/>
              </a:ext>
            </a:extLst>
          </p:cNvPr>
          <p:cNvSpPr txBox="1"/>
          <p:nvPr/>
        </p:nvSpPr>
        <p:spPr>
          <a:xfrm>
            <a:off x="5891149" y="5943097"/>
            <a:ext cx="95968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API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18EC5D8-3E94-471C-948D-95BA79A3ED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68" y="5359484"/>
            <a:ext cx="633143" cy="63314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965337F-2A44-4463-8A75-D51565D09A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81" y="5283813"/>
            <a:ext cx="779595" cy="779595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86FB692-F0CA-40CC-B021-84F5481A3E5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9103" y="5356098"/>
            <a:ext cx="649387" cy="728101"/>
          </a:xfrm>
          <a:prstGeom prst="rect">
            <a:avLst/>
          </a:prstGeom>
        </p:spPr>
      </p:pic>
      <p:pic>
        <p:nvPicPr>
          <p:cNvPr id="2050" name="Picture 2" descr="eclipse logo 이미지 검색결과&quot;">
            <a:extLst>
              <a:ext uri="{FF2B5EF4-FFF2-40B4-BE49-F238E27FC236}">
                <a16:creationId xmlns:a16="http://schemas.microsoft.com/office/drawing/2014/main" id="{567D888E-CA7B-47CA-8054-399A73393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5" b="24980"/>
          <a:stretch/>
        </p:blipFill>
        <p:spPr bwMode="auto">
          <a:xfrm>
            <a:off x="2041368" y="5354344"/>
            <a:ext cx="1936586" cy="7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F164DD0-F0A8-4762-A99D-F01EF88A87E8}"/>
              </a:ext>
            </a:extLst>
          </p:cNvPr>
          <p:cNvSpPr txBox="1"/>
          <p:nvPr/>
        </p:nvSpPr>
        <p:spPr>
          <a:xfrm>
            <a:off x="2730363" y="6014933"/>
            <a:ext cx="88678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eclipse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9621C1-3390-429C-B460-7C3C84D41B6D}"/>
              </a:ext>
            </a:extLst>
          </p:cNvPr>
          <p:cNvSpPr txBox="1"/>
          <p:nvPr/>
        </p:nvSpPr>
        <p:spPr>
          <a:xfrm>
            <a:off x="4201773" y="6024741"/>
            <a:ext cx="5966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sts5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13648A-1714-45B5-A1F3-25584CCB2E51}"/>
              </a:ext>
            </a:extLst>
          </p:cNvPr>
          <p:cNvSpPr txBox="1"/>
          <p:nvPr/>
        </p:nvSpPr>
        <p:spPr>
          <a:xfrm>
            <a:off x="6890613" y="6000840"/>
            <a:ext cx="126060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 err="1">
                <a:latin typeface="+mj-ea"/>
                <a:ea typeface="+mj-ea"/>
              </a:rPr>
              <a:t>Kakao</a:t>
            </a:r>
            <a:r>
              <a:rPr lang="en-US" altLang="ko-KR" sz="1700" b="1" dirty="0">
                <a:latin typeface="+mj-ea"/>
                <a:ea typeface="+mj-ea"/>
              </a:rPr>
              <a:t> Pay</a:t>
            </a:r>
          </a:p>
        </p:txBody>
      </p:sp>
      <p:pic>
        <p:nvPicPr>
          <p:cNvPr id="84" name="그림 83" descr="그리기이(가) 표시된 사진&#10;&#10;자동 생성된 설명">
            <a:extLst>
              <a:ext uri="{FF2B5EF4-FFF2-40B4-BE49-F238E27FC236}">
                <a16:creationId xmlns:a16="http://schemas.microsoft.com/office/drawing/2014/main" id="{A4BF76C8-C157-47FD-BE13-CDAB519AFC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242" y="5458000"/>
            <a:ext cx="1539161" cy="28573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77B74745-3444-474B-A4A3-0A1E4185946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34885" y="5262731"/>
            <a:ext cx="647700" cy="67627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C2F4465-A707-4A3C-9A0E-4351E1E2A696}"/>
              </a:ext>
            </a:extLst>
          </p:cNvPr>
          <p:cNvSpPr txBox="1"/>
          <p:nvPr/>
        </p:nvSpPr>
        <p:spPr>
          <a:xfrm>
            <a:off x="10099964" y="6000840"/>
            <a:ext cx="119058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 err="1">
                <a:latin typeface="+mj-ea"/>
                <a:ea typeface="+mj-ea"/>
              </a:rPr>
              <a:t>Naver</a:t>
            </a:r>
            <a:r>
              <a:rPr lang="en-US" altLang="ko-KR" sz="1700" b="1" dirty="0">
                <a:latin typeface="+mj-ea"/>
                <a:ea typeface="+mj-ea"/>
              </a:rPr>
              <a:t> </a:t>
            </a:r>
            <a:r>
              <a:rPr lang="en-US" altLang="ko-KR" sz="1700" b="1" dirty="0" err="1">
                <a:latin typeface="+mj-ea"/>
                <a:ea typeface="+mj-ea"/>
              </a:rPr>
              <a:t>api</a:t>
            </a:r>
            <a:endParaRPr lang="en-US" altLang="ko-KR" sz="17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04D5AB-CC58-4FAF-822E-E6991191F0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96" y="3647028"/>
            <a:ext cx="2165188" cy="10811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BF9E18-CE8B-4FDB-8F46-C30E5E65F2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178" y="2299020"/>
            <a:ext cx="2154580" cy="12311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AB93E-11DD-43A0-86BB-CF5E133E60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24" y="2452575"/>
            <a:ext cx="1039097" cy="7517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58614A-62C0-4D16-8712-79D9833E839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39" y="3649370"/>
            <a:ext cx="1120052" cy="11200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8C0A2F0-404B-40E6-BE02-EEABCAD5F21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26776" y="5166553"/>
            <a:ext cx="913754" cy="8755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8671AFC-7BC9-4AB6-B813-6DEE96726560}"/>
              </a:ext>
            </a:extLst>
          </p:cNvPr>
          <p:cNvSpPr txBox="1"/>
          <p:nvPr/>
        </p:nvSpPr>
        <p:spPr>
          <a:xfrm>
            <a:off x="8270805" y="6000840"/>
            <a:ext cx="157318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Samsung Pay</a:t>
            </a:r>
          </a:p>
        </p:txBody>
      </p:sp>
    </p:spTree>
    <p:extLst>
      <p:ext uri="{BB962C8B-B14F-4D97-AF65-F5344CB8AC3E}">
        <p14:creationId xmlns:p14="http://schemas.microsoft.com/office/powerpoint/2010/main" val="375861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6C95558F-D041-4A77-9977-BF2F6362A387}"/>
              </a:ext>
            </a:extLst>
          </p:cNvPr>
          <p:cNvSpPr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FLOWCHART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흐름도</a:t>
            </a:r>
            <a:endParaRPr lang="en-US" altLang="zh-CN" sz="1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9A973A-C8DB-4599-B1CC-4E7031941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27" y="1302327"/>
            <a:ext cx="10072256" cy="50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9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DB1F05-3F4D-46DA-B49B-63B27AD9C16B}"/>
              </a:ext>
            </a:extLst>
          </p:cNvPr>
          <p:cNvSpPr/>
          <p:nvPr/>
        </p:nvSpPr>
        <p:spPr>
          <a:xfrm>
            <a:off x="0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加号 7">
            <a:extLst>
              <a:ext uri="{FF2B5EF4-FFF2-40B4-BE49-F238E27FC236}">
                <a16:creationId xmlns:a16="http://schemas.microsoft.com/office/drawing/2014/main" id="{770A5FEC-150B-4BA9-BF8D-F4C2BC36E405}"/>
              </a:ext>
            </a:extLst>
          </p:cNvPr>
          <p:cNvSpPr/>
          <p:nvPr/>
        </p:nvSpPr>
        <p:spPr>
          <a:xfrm>
            <a:off x="188686" y="188685"/>
            <a:ext cx="768058" cy="768058"/>
          </a:xfrm>
          <a:prstGeom prst="mathPlus">
            <a:avLst>
              <a:gd name="adj1" fmla="val 84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CA950FB-5133-4655-9BD8-D30D31D67E17}"/>
              </a:ext>
            </a:extLst>
          </p:cNvPr>
          <p:cNvSpPr txBox="1"/>
          <p:nvPr/>
        </p:nvSpPr>
        <p:spPr>
          <a:xfrm>
            <a:off x="1449515" y="3507322"/>
            <a:ext cx="3601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기능소개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E5999E1-E560-4828-9874-6F911D2FEAF8}"/>
              </a:ext>
            </a:extLst>
          </p:cNvPr>
          <p:cNvSpPr txBox="1"/>
          <p:nvPr/>
        </p:nvSpPr>
        <p:spPr>
          <a:xfrm>
            <a:off x="1449515" y="2273328"/>
            <a:ext cx="3601458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PART 3 . </a:t>
            </a:r>
            <a:endParaRPr lang="ru-RU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89730B-0388-49D5-B83F-994CE240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>
            <a:off x="6155262" y="1565177"/>
            <a:ext cx="5246163" cy="4416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8">
            <a:extLst>
              <a:ext uri="{FF2B5EF4-FFF2-40B4-BE49-F238E27FC236}">
                <a16:creationId xmlns:a16="http://schemas.microsoft.com/office/drawing/2014/main" id="{A90635C6-4CBE-4097-9E09-63516E58D9AE}"/>
              </a:ext>
            </a:extLst>
          </p:cNvPr>
          <p:cNvSpPr/>
          <p:nvPr/>
        </p:nvSpPr>
        <p:spPr>
          <a:xfrm>
            <a:off x="5920398" y="3586065"/>
            <a:ext cx="232681" cy="2397125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262</Words>
  <Application>Microsoft Office PowerPoint</Application>
  <PresentationFormat>와이드스크린</PresentationFormat>
  <Paragraphs>119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DengXian Light</vt:lpstr>
      <vt:lpstr>맑은 고딕</vt:lpstr>
      <vt:lpstr>Calibri Light</vt:lpstr>
      <vt:lpstr>Calibri</vt:lpstr>
      <vt:lpstr>Arial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Seulji Kim</dc:creator>
  <cp:lastModifiedBy>cheon seokhoon</cp:lastModifiedBy>
  <cp:revision>8</cp:revision>
  <dcterms:created xsi:type="dcterms:W3CDTF">2019-11-18T11:06:56Z</dcterms:created>
  <dcterms:modified xsi:type="dcterms:W3CDTF">2019-11-23T01:08:22Z</dcterms:modified>
</cp:coreProperties>
</file>